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tags/tag65.xml" ContentType="application/vnd.openxmlformats-officedocument.presentationml.tags+xml"/>
  <Override PartName="/ppt/notesSlides/notesSlide2.xml" ContentType="application/vnd.openxmlformats-officedocument.presentationml.notesSlide+xml"/>
  <Override PartName="/ppt/tags/tag66.xml" ContentType="application/vnd.openxmlformats-officedocument.presentationml.tags+xml"/>
  <Override PartName="/ppt/notesSlides/notesSlide3.xml" ContentType="application/vnd.openxmlformats-officedocument.presentationml.notesSlide+xml"/>
  <Override PartName="/ppt/tags/tag67.xml" ContentType="application/vnd.openxmlformats-officedocument.presentationml.tags+xml"/>
  <Override PartName="/ppt/notesSlides/notesSlide4.xml" ContentType="application/vnd.openxmlformats-officedocument.presentationml.notesSlide+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notesSlides/notesSlide6.xml" ContentType="application/vnd.openxmlformats-officedocument.presentationml.notesSlide+xml"/>
  <Override PartName="/ppt/tags/tag70.xml" ContentType="application/vnd.openxmlformats-officedocument.presentationml.tags+xml"/>
  <Override PartName="/ppt/notesSlides/notesSlide7.xml" ContentType="application/vnd.openxmlformats-officedocument.presentationml.notesSlide+xml"/>
  <Override PartName="/ppt/tags/tag71.xml" ContentType="application/vnd.openxmlformats-officedocument.presentationml.tags+xml"/>
  <Override PartName="/ppt/notesSlides/notesSlide8.xml" ContentType="application/vnd.openxmlformats-officedocument.presentationml.notesSlide+xml"/>
  <Override PartName="/ppt/tags/tag72.xml" ContentType="application/vnd.openxmlformats-officedocument.presentationml.tags+xml"/>
  <Override PartName="/ppt/notesSlides/notesSlide9.xml" ContentType="application/vnd.openxmlformats-officedocument.presentationml.notesSlide+xml"/>
  <Override PartName="/ppt/tags/tag73.xml" ContentType="application/vnd.openxmlformats-officedocument.presentationml.tags+xml"/>
  <Override PartName="/ppt/notesSlides/notesSlide10.xml" ContentType="application/vnd.openxmlformats-officedocument.presentationml.notesSlide+xml"/>
  <Override PartName="/ppt/tags/tag74.xml" ContentType="application/vnd.openxmlformats-officedocument.presentationml.tags+xml"/>
  <Override PartName="/ppt/notesSlides/notesSlide11.xml" ContentType="application/vnd.openxmlformats-officedocument.presentationml.notesSlide+xml"/>
  <Override PartName="/ppt/tags/tag75.xml" ContentType="application/vnd.openxmlformats-officedocument.presentationml.tags+xml"/>
  <Override PartName="/ppt/notesSlides/notesSlide12.xml" ContentType="application/vnd.openxmlformats-officedocument.presentationml.notesSlide+xml"/>
  <Override PartName="/ppt/tags/tag76.xml" ContentType="application/vnd.openxmlformats-officedocument.presentationml.tags+xml"/>
  <Override PartName="/ppt/notesSlides/notesSlide13.xml" ContentType="application/vnd.openxmlformats-officedocument.presentationml.notesSlide+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notesSlides/notesSlide15.xml" ContentType="application/vnd.openxmlformats-officedocument.presentationml.notesSlide+xml"/>
  <Override PartName="/ppt/tags/tag79.xml" ContentType="application/vnd.openxmlformats-officedocument.presentationml.tags+xml"/>
  <Override PartName="/ppt/notesSlides/notesSlide16.xml" ContentType="application/vnd.openxmlformats-officedocument.presentationml.notesSlide+xml"/>
  <Override PartName="/ppt/tags/tag80.xml" ContentType="application/vnd.openxmlformats-officedocument.presentationml.tags+xml"/>
  <Override PartName="/ppt/notesSlides/notesSlide17.xml" ContentType="application/vnd.openxmlformats-officedocument.presentationml.notesSlide+xml"/>
  <Override PartName="/ppt/tags/tag81.xml" ContentType="application/vnd.openxmlformats-officedocument.presentationml.tags+xml"/>
  <Override PartName="/ppt/notesSlides/notesSlide18.xml" ContentType="application/vnd.openxmlformats-officedocument.presentationml.notesSlide+xml"/>
  <Override PartName="/ppt/tags/tag82.xml" ContentType="application/vnd.openxmlformats-officedocument.presentationml.tags+xml"/>
  <Override PartName="/ppt/notesSlides/notesSlide19.xml" ContentType="application/vnd.openxmlformats-officedocument.presentationml.notesSlide+xml"/>
  <Override PartName="/ppt/tags/tag83.xml" ContentType="application/vnd.openxmlformats-officedocument.presentationml.tags+xml"/>
  <Override PartName="/ppt/notesSlides/notesSlide20.xml" ContentType="application/vnd.openxmlformats-officedocument.presentationml.notesSlide+xml"/>
  <Override PartName="/ppt/tags/tag84.xml" ContentType="application/vnd.openxmlformats-officedocument.presentationml.tags+xml"/>
  <Override PartName="/ppt/notesSlides/notesSlide21.xml" ContentType="application/vnd.openxmlformats-officedocument.presentationml.notesSlide+xml"/>
  <Override PartName="/ppt/tags/tag85.xml" ContentType="application/vnd.openxmlformats-officedocument.presentationml.tags+xml"/>
  <Override PartName="/ppt/notesSlides/notesSlide22.xml" ContentType="application/vnd.openxmlformats-officedocument.presentationml.notesSlide+xml"/>
  <Override PartName="/ppt/tags/tag86.xml" ContentType="application/vnd.openxmlformats-officedocument.presentationml.tags+xml"/>
  <Override PartName="/ppt/notesSlides/notesSlide23.xml" ContentType="application/vnd.openxmlformats-officedocument.presentationml.notesSlide+xml"/>
  <Override PartName="/ppt/tags/tag87.xml" ContentType="application/vnd.openxmlformats-officedocument.presentationml.tags+xml"/>
  <Override PartName="/ppt/notesSlides/notesSlide24.xml" ContentType="application/vnd.openxmlformats-officedocument.presentationml.notesSlide+xml"/>
  <Override PartName="/ppt/tags/tag88.xml" ContentType="application/vnd.openxmlformats-officedocument.presentationml.tags+xml"/>
  <Override PartName="/ppt/notesSlides/notesSlide25.xml" ContentType="application/vnd.openxmlformats-officedocument.presentationml.notesSlide+xml"/>
  <Override PartName="/ppt/tags/tag89.xml" ContentType="application/vnd.openxmlformats-officedocument.presentationml.tags+xml"/>
  <Override PartName="/ppt/notesSlides/notesSlide26.xml" ContentType="application/vnd.openxmlformats-officedocument.presentationml.notesSlide+xml"/>
  <Override PartName="/ppt/tags/tag90.xml" ContentType="application/vnd.openxmlformats-officedocument.presentationml.tags+xml"/>
  <Override PartName="/ppt/notesSlides/notesSlide27.xml" ContentType="application/vnd.openxmlformats-officedocument.presentationml.notesSlide+xml"/>
  <Override PartName="/ppt/tags/tag91.xml" ContentType="application/vnd.openxmlformats-officedocument.presentationml.tags+xml"/>
  <Override PartName="/ppt/notesSlides/notesSlide28.xml" ContentType="application/vnd.openxmlformats-officedocument.presentationml.notesSlide+xml"/>
  <Override PartName="/ppt/tags/tag92.xml" ContentType="application/vnd.openxmlformats-officedocument.presentationml.tags+xml"/>
  <Override PartName="/ppt/notesSlides/notesSlide29.xml" ContentType="application/vnd.openxmlformats-officedocument.presentationml.notesSlide+xml"/>
  <Override PartName="/ppt/tags/tag93.xml" ContentType="application/vnd.openxmlformats-officedocument.presentationml.tags+xml"/>
  <Override PartName="/ppt/notesSlides/notesSlide30.xml" ContentType="application/vnd.openxmlformats-officedocument.presentationml.notesSlide+xml"/>
  <Override PartName="/ppt/tags/tag94.xml" ContentType="application/vnd.openxmlformats-officedocument.presentationml.tags+xml"/>
  <Override PartName="/ppt/notesSlides/notesSlide31.xml" ContentType="application/vnd.openxmlformats-officedocument.presentationml.notesSlide+xml"/>
  <Override PartName="/ppt/tags/tag95.xml" ContentType="application/vnd.openxmlformats-officedocument.presentationml.tags+xml"/>
  <Override PartName="/ppt/notesSlides/notesSlide32.xml" ContentType="application/vnd.openxmlformats-officedocument.presentationml.notesSlide+xml"/>
  <Override PartName="/ppt/tags/tag96.xml" ContentType="application/vnd.openxmlformats-officedocument.presentationml.tags+xml"/>
  <Override PartName="/ppt/notesSlides/notesSlide33.xml" ContentType="application/vnd.openxmlformats-officedocument.presentationml.notesSlide+xml"/>
  <Override PartName="/ppt/tags/tag97.xml" ContentType="application/vnd.openxmlformats-officedocument.presentationml.tags+xml"/>
  <Override PartName="/ppt/notesSlides/notesSlide34.xml" ContentType="application/vnd.openxmlformats-officedocument.presentationml.notesSlide+xml"/>
  <Override PartName="/ppt/tags/tag98.xml" ContentType="application/vnd.openxmlformats-officedocument.presentationml.tags+xml"/>
  <Override PartName="/ppt/notesSlides/notesSlide35.xml" ContentType="application/vnd.openxmlformats-officedocument.presentationml.notesSlide+xml"/>
  <Override PartName="/ppt/tags/tag99.xml" ContentType="application/vnd.openxmlformats-officedocument.presentationml.tags+xml"/>
  <Override PartName="/ppt/notesSlides/notesSlide36.xml" ContentType="application/vnd.openxmlformats-officedocument.presentationml.notesSlide+xml"/>
  <Override PartName="/ppt/tags/tag100.xml" ContentType="application/vnd.openxmlformats-officedocument.presentationml.tags+xml"/>
  <Override PartName="/ppt/notesSlides/notesSlide37.xml" ContentType="application/vnd.openxmlformats-officedocument.presentationml.notesSlide+xml"/>
  <Override PartName="/ppt/tags/tag101.xml" ContentType="application/vnd.openxmlformats-officedocument.presentationml.tags+xml"/>
  <Override PartName="/ppt/notesSlides/notesSlide38.xml" ContentType="application/vnd.openxmlformats-officedocument.presentationml.notesSlide+xml"/>
  <Override PartName="/ppt/tags/tag102.xml" ContentType="application/vnd.openxmlformats-officedocument.presentationml.tags+xml"/>
  <Override PartName="/ppt/notesSlides/notesSlide39.xml" ContentType="application/vnd.openxmlformats-officedocument.presentationml.notesSlide+xml"/>
  <Override PartName="/ppt/tags/tag103.xml" ContentType="application/vnd.openxmlformats-officedocument.presentationml.tags+xml"/>
  <Override PartName="/ppt/notesSlides/notesSlide40.xml" ContentType="application/vnd.openxmlformats-officedocument.presentationml.notesSlide+xml"/>
  <Override PartName="/ppt/tags/tag104.xml" ContentType="application/vnd.openxmlformats-officedocument.presentationml.tags+xml"/>
  <Override PartName="/ppt/notesSlides/notesSlide41.xml" ContentType="application/vnd.openxmlformats-officedocument.presentationml.notesSlide+xml"/>
  <Override PartName="/ppt/tags/tag105.xml" ContentType="application/vnd.openxmlformats-officedocument.presentationml.tags+xml"/>
  <Override PartName="/ppt/notesSlides/notesSlide4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727" r:id="rId4"/>
    <p:sldMasterId id="2147483752" r:id="rId5"/>
  </p:sldMasterIdLst>
  <p:notesMasterIdLst>
    <p:notesMasterId r:id="rId48"/>
  </p:notesMasterIdLst>
  <p:sldIdLst>
    <p:sldId id="308" r:id="rId6"/>
    <p:sldId id="851" r:id="rId7"/>
    <p:sldId id="852" r:id="rId8"/>
    <p:sldId id="309" r:id="rId9"/>
    <p:sldId id="853" r:id="rId10"/>
    <p:sldId id="857" r:id="rId11"/>
    <p:sldId id="366" r:id="rId12"/>
    <p:sldId id="858" r:id="rId13"/>
    <p:sldId id="357" r:id="rId14"/>
    <p:sldId id="333" r:id="rId15"/>
    <p:sldId id="341" r:id="rId16"/>
    <p:sldId id="331" r:id="rId17"/>
    <p:sldId id="322" r:id="rId18"/>
    <p:sldId id="332" r:id="rId19"/>
    <p:sldId id="344" r:id="rId20"/>
    <p:sldId id="345" r:id="rId21"/>
    <p:sldId id="350" r:id="rId22"/>
    <p:sldId id="351" r:id="rId23"/>
    <p:sldId id="352" r:id="rId24"/>
    <p:sldId id="353" r:id="rId25"/>
    <p:sldId id="354" r:id="rId26"/>
    <p:sldId id="358" r:id="rId27"/>
    <p:sldId id="356" r:id="rId28"/>
    <p:sldId id="334" r:id="rId29"/>
    <p:sldId id="342" r:id="rId30"/>
    <p:sldId id="343" r:id="rId31"/>
    <p:sldId id="324" r:id="rId32"/>
    <p:sldId id="327" r:id="rId33"/>
    <p:sldId id="346" r:id="rId34"/>
    <p:sldId id="347" r:id="rId35"/>
    <p:sldId id="335" r:id="rId36"/>
    <p:sldId id="348" r:id="rId37"/>
    <p:sldId id="349" r:id="rId38"/>
    <p:sldId id="338" r:id="rId39"/>
    <p:sldId id="340" r:id="rId40"/>
    <p:sldId id="325" r:id="rId41"/>
    <p:sldId id="361" r:id="rId42"/>
    <p:sldId id="859" r:id="rId43"/>
    <p:sldId id="362" r:id="rId44"/>
    <p:sldId id="363" r:id="rId45"/>
    <p:sldId id="364" r:id="rId46"/>
    <p:sldId id="855"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arning Objectives &amp; Introduction" id="{5A714F02-DC0E-4F07-9733-88DC844FF0F9}">
          <p14:sldIdLst>
            <p14:sldId id="308"/>
            <p14:sldId id="851"/>
            <p14:sldId id="852"/>
            <p14:sldId id="309"/>
          </p14:sldIdLst>
        </p14:section>
        <p14:section name="Introduction to EDI Concepts &amp; Structure" id="{2180A581-9367-4836-88BE-714AF3761650}">
          <p14:sldIdLst>
            <p14:sldId id="853"/>
            <p14:sldId id="857"/>
            <p14:sldId id="366"/>
            <p14:sldId id="858"/>
          </p14:sldIdLst>
        </p14:section>
        <p14:section name="EDIFACT" id="{661CBADE-AECA-47A8-906B-D86A0C0C4BB2}">
          <p14:sldIdLst>
            <p14:sldId id="357"/>
            <p14:sldId id="333"/>
            <p14:sldId id="341"/>
            <p14:sldId id="331"/>
            <p14:sldId id="322"/>
            <p14:sldId id="332"/>
            <p14:sldId id="344"/>
            <p14:sldId id="345"/>
            <p14:sldId id="350"/>
            <p14:sldId id="351"/>
            <p14:sldId id="352"/>
            <p14:sldId id="353"/>
            <p14:sldId id="354"/>
            <p14:sldId id="358"/>
          </p14:sldIdLst>
        </p14:section>
        <p14:section name="X12" id="{3F138B88-1834-4366-9785-B64F8EC7423E}">
          <p14:sldIdLst>
            <p14:sldId id="356"/>
            <p14:sldId id="334"/>
            <p14:sldId id="342"/>
            <p14:sldId id="343"/>
            <p14:sldId id="324"/>
            <p14:sldId id="327"/>
            <p14:sldId id="346"/>
            <p14:sldId id="347"/>
            <p14:sldId id="335"/>
            <p14:sldId id="348"/>
            <p14:sldId id="349"/>
            <p14:sldId id="338"/>
            <p14:sldId id="340"/>
            <p14:sldId id="325"/>
          </p14:sldIdLst>
        </p14:section>
        <p14:section name="EDI Splitting" id="{9E479406-4F9F-499F-9409-63A5259CFC63}">
          <p14:sldIdLst>
            <p14:sldId id="361"/>
            <p14:sldId id="859"/>
            <p14:sldId id="362"/>
          </p14:sldIdLst>
        </p14:section>
        <p14:section name="Bypass EDI Processing" id="{6C1713DF-7066-4EE5-BA4B-EB2B8EB8B472}">
          <p14:sldIdLst>
            <p14:sldId id="363"/>
            <p14:sldId id="364"/>
            <p14:sldId id="85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F2CB84-60B1-4D5D-0580-D78174A11D3D}" name="Tom Papp" initials="TP" userId="S::tpapp@axway.com::8a2827cf-1c39-45dc-ad8d-72d5dc2c3274" providerId="AD"/>
  <p188:author id="{C17DDDBC-49B0-C1CC-6DFB-8DF6E4498F5B}" name="Christian Hartmann" initials="CH" userId="S::chartmann@axway.com::bc01af0e-ec65-4165-a991-65e6aa891b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6580"/>
    <a:srgbClr val="D22630"/>
    <a:srgbClr val="FF2424"/>
    <a:srgbClr val="EBECEC"/>
    <a:srgbClr val="4A4F54"/>
    <a:srgbClr val="F3F3F3"/>
    <a:srgbClr val="7F8184"/>
    <a:srgbClr val="170AC2"/>
    <a:srgbClr val="E7FF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15" autoAdjust="0"/>
    <p:restoredTop sz="69067" autoAdjust="0"/>
  </p:normalViewPr>
  <p:slideViewPr>
    <p:cSldViewPr snapToGrid="0">
      <p:cViewPr varScale="1">
        <p:scale>
          <a:sx n="72" d="100"/>
          <a:sy n="72" d="100"/>
        </p:scale>
        <p:origin x="2026" y="283"/>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en Lerminiaux" userId="a10d2050-0289-4479-9d22-2a133b933788" providerId="ADAL" clId="{89CC8288-1C7B-4D69-A22E-229F08253069}"/>
    <pc:docChg chg="modMainMaster">
      <pc:chgData name="Damien Lerminiaux" userId="a10d2050-0289-4479-9d22-2a133b933788" providerId="ADAL" clId="{89CC8288-1C7B-4D69-A22E-229F08253069}" dt="2024-06-07T10:09:32.134" v="8"/>
      <pc:docMkLst>
        <pc:docMk/>
      </pc:docMkLst>
      <pc:sldMasterChg chg="addSp modSp modSldLayout">
        <pc:chgData name="Damien Lerminiaux" userId="a10d2050-0289-4479-9d22-2a133b933788" providerId="ADAL" clId="{89CC8288-1C7B-4D69-A22E-229F08253069}" dt="2024-06-07T10:09:32.134" v="8"/>
        <pc:sldMasterMkLst>
          <pc:docMk/>
          <pc:sldMasterMk cId="3809338969" sldId="2147483727"/>
        </pc:sldMasterMkLst>
        <pc:sldLayoutChg chg="addSp modSp">
          <pc:chgData name="Damien Lerminiaux" userId="a10d2050-0289-4479-9d22-2a133b933788" providerId="ADAL" clId="{89CC8288-1C7B-4D69-A22E-229F08253069}" dt="2024-06-07T10:09:24.280" v="1"/>
          <pc:sldLayoutMkLst>
            <pc:docMk/>
            <pc:sldMasterMk cId="3809338969" sldId="2147483727"/>
            <pc:sldLayoutMk cId="2706871410" sldId="2147483728"/>
          </pc:sldLayoutMkLst>
        </pc:sldLayoutChg>
        <pc:sldLayoutChg chg="addSp modSp">
          <pc:chgData name="Damien Lerminiaux" userId="a10d2050-0289-4479-9d22-2a133b933788" providerId="ADAL" clId="{89CC8288-1C7B-4D69-A22E-229F08253069}" dt="2024-06-07T10:09:25.048" v="2"/>
          <pc:sldLayoutMkLst>
            <pc:docMk/>
            <pc:sldMasterMk cId="3809338969" sldId="2147483727"/>
            <pc:sldLayoutMk cId="3533535105" sldId="2147483729"/>
          </pc:sldLayoutMkLst>
        </pc:sldLayoutChg>
        <pc:sldLayoutChg chg="addSp modSp">
          <pc:chgData name="Damien Lerminiaux" userId="a10d2050-0289-4479-9d22-2a133b933788" providerId="ADAL" clId="{89CC8288-1C7B-4D69-A22E-229F08253069}" dt="2024-06-07T10:09:25.833" v="3"/>
          <pc:sldLayoutMkLst>
            <pc:docMk/>
            <pc:sldMasterMk cId="3809338969" sldId="2147483727"/>
            <pc:sldLayoutMk cId="560952540" sldId="2147483730"/>
          </pc:sldLayoutMkLst>
        </pc:sldLayoutChg>
        <pc:sldLayoutChg chg="addSp modSp">
          <pc:chgData name="Damien Lerminiaux" userId="a10d2050-0289-4479-9d22-2a133b933788" providerId="ADAL" clId="{89CC8288-1C7B-4D69-A22E-229F08253069}" dt="2024-06-07T10:09:26.780" v="4"/>
          <pc:sldLayoutMkLst>
            <pc:docMk/>
            <pc:sldMasterMk cId="3809338969" sldId="2147483727"/>
            <pc:sldLayoutMk cId="503266773" sldId="2147483731"/>
          </pc:sldLayoutMkLst>
        </pc:sldLayoutChg>
        <pc:sldLayoutChg chg="addSp modSp">
          <pc:chgData name="Damien Lerminiaux" userId="a10d2050-0289-4479-9d22-2a133b933788" providerId="ADAL" clId="{89CC8288-1C7B-4D69-A22E-229F08253069}" dt="2024-06-07T10:09:28.331" v="5"/>
          <pc:sldLayoutMkLst>
            <pc:docMk/>
            <pc:sldMasterMk cId="3809338969" sldId="2147483727"/>
            <pc:sldLayoutMk cId="1534690077" sldId="2147483732"/>
          </pc:sldLayoutMkLst>
        </pc:sldLayoutChg>
        <pc:sldLayoutChg chg="addSp modSp">
          <pc:chgData name="Damien Lerminiaux" userId="a10d2050-0289-4479-9d22-2a133b933788" providerId="ADAL" clId="{89CC8288-1C7B-4D69-A22E-229F08253069}" dt="2024-06-07T10:09:29.567" v="6"/>
          <pc:sldLayoutMkLst>
            <pc:docMk/>
            <pc:sldMasterMk cId="3809338969" sldId="2147483727"/>
            <pc:sldLayoutMk cId="1577959872" sldId="2147483733"/>
          </pc:sldLayoutMkLst>
        </pc:sldLayoutChg>
        <pc:sldLayoutChg chg="addSp modSp">
          <pc:chgData name="Damien Lerminiaux" userId="a10d2050-0289-4479-9d22-2a133b933788" providerId="ADAL" clId="{89CC8288-1C7B-4D69-A22E-229F08253069}" dt="2024-06-07T10:09:31.259" v="7"/>
          <pc:sldLayoutMkLst>
            <pc:docMk/>
            <pc:sldMasterMk cId="3809338969" sldId="2147483727"/>
            <pc:sldLayoutMk cId="2421347998" sldId="2147483734"/>
          </pc:sldLayoutMkLst>
        </pc:sldLayoutChg>
        <pc:sldLayoutChg chg="addSp modSp">
          <pc:chgData name="Damien Lerminiaux" userId="a10d2050-0289-4479-9d22-2a133b933788" providerId="ADAL" clId="{89CC8288-1C7B-4D69-A22E-229F08253069}" dt="2024-06-07T10:09:32.134" v="8"/>
          <pc:sldLayoutMkLst>
            <pc:docMk/>
            <pc:sldMasterMk cId="3809338969" sldId="2147483727"/>
            <pc:sldLayoutMk cId="1424217509" sldId="2147483735"/>
          </pc:sldLayoutMkLst>
        </pc:sldLayoutChg>
      </pc:sldMasterChg>
    </pc:docChg>
  </pc:docChgLst>
  <pc:docChgLst>
    <pc:chgData name="Damien Lerminiaux" userId="a10d2050-0289-4479-9d22-2a133b933788" providerId="ADAL" clId="{A0055E33-3FFB-4D5D-802B-5C458F88A477}"/>
    <pc:docChg chg="custSel addSld delSld modSld modMainMaster">
      <pc:chgData name="Damien Lerminiaux" userId="a10d2050-0289-4479-9d22-2a133b933788" providerId="ADAL" clId="{A0055E33-3FFB-4D5D-802B-5C458F88A477}" dt="2023-01-16T13:49:32.643" v="6" actId="47"/>
      <pc:docMkLst>
        <pc:docMk/>
      </pc:docMkLst>
      <pc:sldChg chg="addSp delSp modSp new del mod modClrScheme chgLayout">
        <pc:chgData name="Damien Lerminiaux" userId="a10d2050-0289-4479-9d22-2a133b933788" providerId="ADAL" clId="{A0055E33-3FFB-4D5D-802B-5C458F88A477}" dt="2023-01-16T13:49:32.643" v="6" actId="47"/>
        <pc:sldMkLst>
          <pc:docMk/>
          <pc:sldMk cId="118276106" sldId="2142532745"/>
        </pc:sldMkLst>
      </pc:sldChg>
      <pc:sldChg chg="addSp delSp modSp new del mod modClrScheme chgLayout">
        <pc:chgData name="Damien Lerminiaux" userId="a10d2050-0289-4479-9d22-2a133b933788" providerId="ADAL" clId="{A0055E33-3FFB-4D5D-802B-5C458F88A477}" dt="2023-01-16T13:49:32.643" v="6" actId="47"/>
        <pc:sldMkLst>
          <pc:docMk/>
          <pc:sldMk cId="1284661750" sldId="2142532746"/>
        </pc:sldMkLst>
      </pc:sldChg>
      <pc:sldMasterChg chg="modSldLayout">
        <pc:chgData name="Damien Lerminiaux" userId="a10d2050-0289-4479-9d22-2a133b933788" providerId="ADAL" clId="{A0055E33-3FFB-4D5D-802B-5C458F88A477}" dt="2023-01-16T13:48:40.607" v="1"/>
        <pc:sldMasterMkLst>
          <pc:docMk/>
          <pc:sldMasterMk cId="972177225" sldId="2147483648"/>
        </pc:sldMasterMkLst>
        <pc:sldLayoutChg chg="addSp delSp modSp mod">
          <pc:chgData name="Damien Lerminiaux" userId="a10d2050-0289-4479-9d22-2a133b933788" providerId="ADAL" clId="{A0055E33-3FFB-4D5D-802B-5C458F88A477}" dt="2023-01-16T13:48:40.607" v="1"/>
          <pc:sldLayoutMkLst>
            <pc:docMk/>
            <pc:sldMasterMk cId="972177225" sldId="2147483648"/>
            <pc:sldLayoutMk cId="2959026583" sldId="2147483750"/>
          </pc:sldLayoutMkLst>
        </pc:sldLayoutChg>
      </pc:sldMasterChg>
    </pc:docChg>
  </pc:docChgLst>
  <pc:docChgLst>
    <pc:chgData name="Damien Lerminiaux" userId="a10d2050-0289-4479-9d22-2a133b933788" providerId="ADAL" clId="{CD7DF07E-FF3A-44ED-BBFD-766D8EFC04F8}"/>
    <pc:docChg chg="custSel addSld delSld modSld modMainMaster">
      <pc:chgData name="Damien Lerminiaux" userId="a10d2050-0289-4479-9d22-2a133b933788" providerId="ADAL" clId="{CD7DF07E-FF3A-44ED-BBFD-766D8EFC04F8}" dt="2022-09-14T08:17:03.109" v="52" actId="6014"/>
      <pc:docMkLst>
        <pc:docMk/>
      </pc:docMkLst>
      <pc:sldChg chg="del">
        <pc:chgData name="Damien Lerminiaux" userId="a10d2050-0289-4479-9d22-2a133b933788" providerId="ADAL" clId="{CD7DF07E-FF3A-44ED-BBFD-766D8EFC04F8}" dt="2022-09-13T18:19:15.016" v="15" actId="47"/>
        <pc:sldMkLst>
          <pc:docMk/>
          <pc:sldMk cId="2148545649" sldId="317"/>
        </pc:sldMkLst>
      </pc:sldChg>
      <pc:sldChg chg="del">
        <pc:chgData name="Damien Lerminiaux" userId="a10d2050-0289-4479-9d22-2a133b933788" providerId="ADAL" clId="{CD7DF07E-FF3A-44ED-BBFD-766D8EFC04F8}" dt="2022-09-13T18:19:14.817" v="14" actId="47"/>
        <pc:sldMkLst>
          <pc:docMk/>
          <pc:sldMk cId="1584526720" sldId="318"/>
        </pc:sldMkLst>
      </pc:sldChg>
      <pc:sldChg chg="del">
        <pc:chgData name="Damien Lerminiaux" userId="a10d2050-0289-4479-9d22-2a133b933788" providerId="ADAL" clId="{CD7DF07E-FF3A-44ED-BBFD-766D8EFC04F8}" dt="2022-09-13T18:19:14.645" v="13" actId="47"/>
        <pc:sldMkLst>
          <pc:docMk/>
          <pc:sldMk cId="3504877389" sldId="319"/>
        </pc:sldMkLst>
      </pc:sldChg>
      <pc:sldChg chg="del">
        <pc:chgData name="Damien Lerminiaux" userId="a10d2050-0289-4479-9d22-2a133b933788" providerId="ADAL" clId="{CD7DF07E-FF3A-44ED-BBFD-766D8EFC04F8}" dt="2022-09-13T18:19:14.474" v="12" actId="47"/>
        <pc:sldMkLst>
          <pc:docMk/>
          <pc:sldMk cId="1458399993" sldId="320"/>
        </pc:sldMkLst>
      </pc:sldChg>
      <pc:sldChg chg="del">
        <pc:chgData name="Damien Lerminiaux" userId="a10d2050-0289-4479-9d22-2a133b933788" providerId="ADAL" clId="{CD7DF07E-FF3A-44ED-BBFD-766D8EFC04F8}" dt="2022-09-13T18:19:14.289" v="11" actId="47"/>
        <pc:sldMkLst>
          <pc:docMk/>
          <pc:sldMk cId="1331385117" sldId="335"/>
        </pc:sldMkLst>
      </pc:sldChg>
      <pc:sldChg chg="del">
        <pc:chgData name="Damien Lerminiaux" userId="a10d2050-0289-4479-9d22-2a133b933788" providerId="ADAL" clId="{CD7DF07E-FF3A-44ED-BBFD-766D8EFC04F8}" dt="2022-09-13T18:19:14.083" v="10" actId="47"/>
        <pc:sldMkLst>
          <pc:docMk/>
          <pc:sldMk cId="1010254186" sldId="336"/>
        </pc:sldMkLst>
      </pc:sldChg>
      <pc:sldChg chg="del">
        <pc:chgData name="Damien Lerminiaux" userId="a10d2050-0289-4479-9d22-2a133b933788" providerId="ADAL" clId="{CD7DF07E-FF3A-44ED-BBFD-766D8EFC04F8}" dt="2022-09-13T18:19:13.863" v="9" actId="47"/>
        <pc:sldMkLst>
          <pc:docMk/>
          <pc:sldMk cId="2221716627" sldId="337"/>
        </pc:sldMkLst>
      </pc:sldChg>
      <pc:sldChg chg="del">
        <pc:chgData name="Damien Lerminiaux" userId="a10d2050-0289-4479-9d22-2a133b933788" providerId="ADAL" clId="{CD7DF07E-FF3A-44ED-BBFD-766D8EFC04F8}" dt="2022-09-13T18:19:13.643" v="8" actId="47"/>
        <pc:sldMkLst>
          <pc:docMk/>
          <pc:sldMk cId="2456460048" sldId="338"/>
        </pc:sldMkLst>
      </pc:sldChg>
      <pc:sldChg chg="addSp delSp modSp new mod modClrScheme chgLayout">
        <pc:chgData name="Damien Lerminiaux" userId="a10d2050-0289-4479-9d22-2a133b933788" providerId="ADAL" clId="{CD7DF07E-FF3A-44ED-BBFD-766D8EFC04F8}" dt="2022-09-13T18:21:12.322" v="30" actId="700"/>
        <pc:sldMkLst>
          <pc:docMk/>
          <pc:sldMk cId="1154460713" sldId="2142532736"/>
        </pc:sldMkLst>
      </pc:sldChg>
      <pc:sldChg chg="del">
        <pc:chgData name="Damien Lerminiaux" userId="a10d2050-0289-4479-9d22-2a133b933788" providerId="ADAL" clId="{CD7DF07E-FF3A-44ED-BBFD-766D8EFC04F8}" dt="2022-09-13T18:19:13.442" v="7" actId="47"/>
        <pc:sldMkLst>
          <pc:docMk/>
          <pc:sldMk cId="1433624006" sldId="2142532736"/>
        </pc:sldMkLst>
      </pc:sldChg>
      <pc:sldChg chg="del">
        <pc:chgData name="Damien Lerminiaux" userId="a10d2050-0289-4479-9d22-2a133b933788" providerId="ADAL" clId="{CD7DF07E-FF3A-44ED-BBFD-766D8EFC04F8}" dt="2022-09-13T18:19:13.174" v="6" actId="47"/>
        <pc:sldMkLst>
          <pc:docMk/>
          <pc:sldMk cId="3336273265" sldId="2142532737"/>
        </pc:sldMkLst>
      </pc:sldChg>
      <pc:sldChg chg="addSp delSp modSp new mod modClrScheme chgLayout">
        <pc:chgData name="Damien Lerminiaux" userId="a10d2050-0289-4479-9d22-2a133b933788" providerId="ADAL" clId="{CD7DF07E-FF3A-44ED-BBFD-766D8EFC04F8}" dt="2022-09-13T18:21:19.269" v="31" actId="700"/>
        <pc:sldMkLst>
          <pc:docMk/>
          <pc:sldMk cId="3573413554" sldId="2142532737"/>
        </pc:sldMkLst>
      </pc:sldChg>
      <pc:sldChg chg="addSp delSp modSp new mod modClrScheme chgLayout">
        <pc:chgData name="Damien Lerminiaux" userId="a10d2050-0289-4479-9d22-2a133b933788" providerId="ADAL" clId="{CD7DF07E-FF3A-44ED-BBFD-766D8EFC04F8}" dt="2022-09-13T18:21:24.484" v="34" actId="700"/>
        <pc:sldMkLst>
          <pc:docMk/>
          <pc:sldMk cId="905593276" sldId="2142532738"/>
        </pc:sldMkLst>
      </pc:sldChg>
      <pc:sldChg chg="del">
        <pc:chgData name="Damien Lerminiaux" userId="a10d2050-0289-4479-9d22-2a133b933788" providerId="ADAL" clId="{CD7DF07E-FF3A-44ED-BBFD-766D8EFC04F8}" dt="2022-09-13T18:19:12.738" v="5" actId="47"/>
        <pc:sldMkLst>
          <pc:docMk/>
          <pc:sldMk cId="1801334865" sldId="2142532738"/>
        </pc:sldMkLst>
      </pc:sldChg>
      <pc:sldChg chg="addSp delSp modSp new mod modClrScheme chgLayout">
        <pc:chgData name="Damien Lerminiaux" userId="a10d2050-0289-4479-9d22-2a133b933788" providerId="ADAL" clId="{CD7DF07E-FF3A-44ED-BBFD-766D8EFC04F8}" dt="2022-09-13T18:21:30.093" v="35" actId="700"/>
        <pc:sldMkLst>
          <pc:docMk/>
          <pc:sldMk cId="2861863808" sldId="2142532739"/>
        </pc:sldMkLst>
      </pc:sldChg>
      <pc:sldChg chg="addSp delSp modSp new mod modClrScheme chgLayout">
        <pc:chgData name="Damien Lerminiaux" userId="a10d2050-0289-4479-9d22-2a133b933788" providerId="ADAL" clId="{CD7DF07E-FF3A-44ED-BBFD-766D8EFC04F8}" dt="2022-09-13T18:21:39.648" v="38" actId="700"/>
        <pc:sldMkLst>
          <pc:docMk/>
          <pc:sldMk cId="826495120" sldId="2142532740"/>
        </pc:sldMkLst>
      </pc:sldChg>
      <pc:sldChg chg="addSp delSp modSp new mod modClrScheme chgLayout">
        <pc:chgData name="Damien Lerminiaux" userId="a10d2050-0289-4479-9d22-2a133b933788" providerId="ADAL" clId="{CD7DF07E-FF3A-44ED-BBFD-766D8EFC04F8}" dt="2022-09-13T18:21:43.555" v="39" actId="700"/>
        <pc:sldMkLst>
          <pc:docMk/>
          <pc:sldMk cId="349070574" sldId="2142532741"/>
        </pc:sldMkLst>
      </pc:sldChg>
      <pc:sldChg chg="addSp delSp modSp new mod modClrScheme chgLayout">
        <pc:chgData name="Damien Lerminiaux" userId="a10d2050-0289-4479-9d22-2a133b933788" providerId="ADAL" clId="{CD7DF07E-FF3A-44ED-BBFD-766D8EFC04F8}" dt="2022-09-13T18:21:56.348" v="43" actId="700"/>
        <pc:sldMkLst>
          <pc:docMk/>
          <pc:sldMk cId="3027812071" sldId="2142532742"/>
        </pc:sldMkLst>
      </pc:sldChg>
      <pc:sldChg chg="addSp delSp modSp new mod modClrScheme chgLayout">
        <pc:chgData name="Damien Lerminiaux" userId="a10d2050-0289-4479-9d22-2a133b933788" providerId="ADAL" clId="{CD7DF07E-FF3A-44ED-BBFD-766D8EFC04F8}" dt="2022-09-13T18:21:59.717" v="44" actId="700"/>
        <pc:sldMkLst>
          <pc:docMk/>
          <pc:sldMk cId="2330539227" sldId="2142532743"/>
        </pc:sldMkLst>
      </pc:sldChg>
      <pc:sldChg chg="addSp delSp modSp new mod modClrScheme chgLayout">
        <pc:chgData name="Damien Lerminiaux" userId="a10d2050-0289-4479-9d22-2a133b933788" providerId="ADAL" clId="{CD7DF07E-FF3A-44ED-BBFD-766D8EFC04F8}" dt="2022-09-13T18:22:19.025" v="46" actId="700"/>
        <pc:sldMkLst>
          <pc:docMk/>
          <pc:sldMk cId="762355399" sldId="2142532744"/>
        </pc:sldMkLst>
      </pc:sldChg>
      <pc:sldMasterChg chg="delSldLayout modSldLayout">
        <pc:chgData name="Damien Lerminiaux" userId="a10d2050-0289-4479-9d22-2a133b933788" providerId="ADAL" clId="{CD7DF07E-FF3A-44ED-BBFD-766D8EFC04F8}" dt="2022-09-14T08:17:03.109" v="52" actId="6014"/>
        <pc:sldMasterMkLst>
          <pc:docMk/>
          <pc:sldMasterMk cId="972177225" sldId="2147483648"/>
        </pc:sldMasterMkLst>
        <pc:sldLayoutChg chg="delSp mod">
          <pc:chgData name="Damien Lerminiaux" userId="a10d2050-0289-4479-9d22-2a133b933788" providerId="ADAL" clId="{CD7DF07E-FF3A-44ED-BBFD-766D8EFC04F8}" dt="2022-09-13T18:22:50.482" v="47" actId="478"/>
          <pc:sldLayoutMkLst>
            <pc:docMk/>
            <pc:sldMasterMk cId="972177225" sldId="2147483648"/>
            <pc:sldLayoutMk cId="85744216" sldId="2147483649"/>
          </pc:sldLayoutMkLst>
        </pc:sldLayoutChg>
        <pc:sldLayoutChg chg="del">
          <pc:chgData name="Damien Lerminiaux" userId="a10d2050-0289-4479-9d22-2a133b933788" providerId="ADAL" clId="{CD7DF07E-FF3A-44ED-BBFD-766D8EFC04F8}" dt="2022-09-13T18:19:51.671" v="20" actId="2696"/>
          <pc:sldLayoutMkLst>
            <pc:docMk/>
            <pc:sldMasterMk cId="972177225" sldId="2147483648"/>
            <pc:sldLayoutMk cId="128816343" sldId="2147483666"/>
          </pc:sldLayoutMkLst>
        </pc:sldLayoutChg>
        <pc:sldLayoutChg chg="del">
          <pc:chgData name="Damien Lerminiaux" userId="a10d2050-0289-4479-9d22-2a133b933788" providerId="ADAL" clId="{CD7DF07E-FF3A-44ED-BBFD-766D8EFC04F8}" dt="2022-09-13T18:19:51.703" v="22" actId="2696"/>
          <pc:sldLayoutMkLst>
            <pc:docMk/>
            <pc:sldMasterMk cId="972177225" sldId="2147483648"/>
            <pc:sldLayoutMk cId="3025678521" sldId="2147483667"/>
          </pc:sldLayoutMkLst>
        </pc:sldLayoutChg>
        <pc:sldLayoutChg chg="del">
          <pc:chgData name="Damien Lerminiaux" userId="a10d2050-0289-4479-9d22-2a133b933788" providerId="ADAL" clId="{CD7DF07E-FF3A-44ED-BBFD-766D8EFC04F8}" dt="2022-09-13T18:19:51.734" v="24" actId="2696"/>
          <pc:sldLayoutMkLst>
            <pc:docMk/>
            <pc:sldMasterMk cId="972177225" sldId="2147483648"/>
            <pc:sldLayoutMk cId="2932338081" sldId="2147483669"/>
          </pc:sldLayoutMkLst>
        </pc:sldLayoutChg>
        <pc:sldLayoutChg chg="del">
          <pc:chgData name="Damien Lerminiaux" userId="a10d2050-0289-4479-9d22-2a133b933788" providerId="ADAL" clId="{CD7DF07E-FF3A-44ED-BBFD-766D8EFC04F8}" dt="2022-09-13T18:19:51.664" v="19" actId="2696"/>
          <pc:sldLayoutMkLst>
            <pc:docMk/>
            <pc:sldMasterMk cId="972177225" sldId="2147483648"/>
            <pc:sldLayoutMk cId="4235859348" sldId="2147483704"/>
          </pc:sldLayoutMkLst>
        </pc:sldLayoutChg>
        <pc:sldLayoutChg chg="del">
          <pc:chgData name="Damien Lerminiaux" userId="a10d2050-0289-4479-9d22-2a133b933788" providerId="ADAL" clId="{CD7DF07E-FF3A-44ED-BBFD-766D8EFC04F8}" dt="2022-09-13T18:19:51.687" v="21" actId="2696"/>
          <pc:sldLayoutMkLst>
            <pc:docMk/>
            <pc:sldMasterMk cId="972177225" sldId="2147483648"/>
            <pc:sldLayoutMk cId="3298458765" sldId="2147483705"/>
          </pc:sldLayoutMkLst>
        </pc:sldLayoutChg>
        <pc:sldLayoutChg chg="del">
          <pc:chgData name="Damien Lerminiaux" userId="a10d2050-0289-4479-9d22-2a133b933788" providerId="ADAL" clId="{CD7DF07E-FF3A-44ED-BBFD-766D8EFC04F8}" dt="2022-09-13T18:19:51.712" v="23" actId="2696"/>
          <pc:sldLayoutMkLst>
            <pc:docMk/>
            <pc:sldMasterMk cId="972177225" sldId="2147483648"/>
            <pc:sldLayoutMk cId="4067465841" sldId="2147483706"/>
          </pc:sldLayoutMkLst>
        </pc:sldLayoutChg>
        <pc:sldLayoutChg chg="del">
          <pc:chgData name="Damien Lerminiaux" userId="a10d2050-0289-4479-9d22-2a133b933788" providerId="ADAL" clId="{CD7DF07E-FF3A-44ED-BBFD-766D8EFC04F8}" dt="2022-09-13T18:20:09.316" v="25" actId="2696"/>
          <pc:sldLayoutMkLst>
            <pc:docMk/>
            <pc:sldMasterMk cId="972177225" sldId="2147483648"/>
            <pc:sldLayoutMk cId="1803941129" sldId="2147483718"/>
          </pc:sldLayoutMkLst>
        </pc:sldLayoutChg>
        <pc:sldLayoutChg chg="mod">
          <pc:chgData name="Damien Lerminiaux" userId="a10d2050-0289-4479-9d22-2a133b933788" providerId="ADAL" clId="{CD7DF07E-FF3A-44ED-BBFD-766D8EFC04F8}" dt="2022-09-13T18:23:18.751" v="49" actId="6014"/>
          <pc:sldLayoutMkLst>
            <pc:docMk/>
            <pc:sldMasterMk cId="972177225" sldId="2147483648"/>
            <pc:sldLayoutMk cId="3287771360" sldId="2147483721"/>
          </pc:sldLayoutMkLst>
        </pc:sldLayoutChg>
        <pc:sldLayoutChg chg="del">
          <pc:chgData name="Damien Lerminiaux" userId="a10d2050-0289-4479-9d22-2a133b933788" providerId="ADAL" clId="{CD7DF07E-FF3A-44ED-BBFD-766D8EFC04F8}" dt="2022-09-13T18:19:32.929" v="17" actId="2696"/>
          <pc:sldLayoutMkLst>
            <pc:docMk/>
            <pc:sldMasterMk cId="972177225" sldId="2147483648"/>
            <pc:sldLayoutMk cId="2990826695" sldId="2147483724"/>
          </pc:sldLayoutMkLst>
        </pc:sldLayoutChg>
        <pc:sldLayoutChg chg="del">
          <pc:chgData name="Damien Lerminiaux" userId="a10d2050-0289-4479-9d22-2a133b933788" providerId="ADAL" clId="{CD7DF07E-FF3A-44ED-BBFD-766D8EFC04F8}" dt="2022-09-13T18:19:32.932" v="18" actId="2696"/>
          <pc:sldLayoutMkLst>
            <pc:docMk/>
            <pc:sldMasterMk cId="972177225" sldId="2147483648"/>
            <pc:sldLayoutMk cId="3059561314" sldId="2147483725"/>
          </pc:sldLayoutMkLst>
        </pc:sldLayoutChg>
        <pc:sldLayoutChg chg="del">
          <pc:chgData name="Damien Lerminiaux" userId="a10d2050-0289-4479-9d22-2a133b933788" providerId="ADAL" clId="{CD7DF07E-FF3A-44ED-BBFD-766D8EFC04F8}" dt="2022-09-13T18:19:32.923" v="16" actId="2696"/>
          <pc:sldLayoutMkLst>
            <pc:docMk/>
            <pc:sldMasterMk cId="972177225" sldId="2147483648"/>
            <pc:sldLayoutMk cId="1480601165" sldId="2147483726"/>
          </pc:sldLayoutMkLst>
        </pc:sldLayoutChg>
        <pc:sldLayoutChg chg="mod">
          <pc:chgData name="Damien Lerminiaux" userId="a10d2050-0289-4479-9d22-2a133b933788" providerId="ADAL" clId="{CD7DF07E-FF3A-44ED-BBFD-766D8EFC04F8}" dt="2022-09-14T08:16:56.838" v="51" actId="6014"/>
          <pc:sldLayoutMkLst>
            <pc:docMk/>
            <pc:sldMasterMk cId="972177225" sldId="2147483648"/>
            <pc:sldLayoutMk cId="1126300260" sldId="2147483736"/>
          </pc:sldLayoutMkLst>
        </pc:sldLayoutChg>
        <pc:sldLayoutChg chg="mod">
          <pc:chgData name="Damien Lerminiaux" userId="a10d2050-0289-4479-9d22-2a133b933788" providerId="ADAL" clId="{CD7DF07E-FF3A-44ED-BBFD-766D8EFC04F8}" dt="2022-09-14T08:17:03.109" v="52" actId="6014"/>
          <pc:sldLayoutMkLst>
            <pc:docMk/>
            <pc:sldMasterMk cId="972177225" sldId="2147483648"/>
            <pc:sldLayoutMk cId="2711929028" sldId="2147483737"/>
          </pc:sldLayoutMkLst>
        </pc:sldLayoutChg>
        <pc:sldLayoutChg chg="mod">
          <pc:chgData name="Damien Lerminiaux" userId="a10d2050-0289-4479-9d22-2a133b933788" providerId="ADAL" clId="{CD7DF07E-FF3A-44ED-BBFD-766D8EFC04F8}" dt="2022-09-14T08:16:17.886" v="50" actId="6014"/>
          <pc:sldLayoutMkLst>
            <pc:docMk/>
            <pc:sldMasterMk cId="972177225" sldId="2147483648"/>
            <pc:sldLayoutMk cId="3518978913" sldId="2147483738"/>
          </pc:sldLayoutMkLst>
        </pc:sldLayoutChg>
        <pc:sldLayoutChg chg="modSp mod">
          <pc:chgData name="Damien Lerminiaux" userId="a10d2050-0289-4479-9d22-2a133b933788" providerId="ADAL" clId="{CD7DF07E-FF3A-44ED-BBFD-766D8EFC04F8}" dt="2022-09-13T18:20:48.171" v="27" actId="207"/>
          <pc:sldLayoutMkLst>
            <pc:docMk/>
            <pc:sldMasterMk cId="972177225" sldId="2147483648"/>
            <pc:sldLayoutMk cId="3430527446" sldId="2147483746"/>
          </pc:sldLayoutMkLst>
        </pc:sldLayoutChg>
        <pc:sldLayoutChg chg="modSp mod">
          <pc:chgData name="Damien Lerminiaux" userId="a10d2050-0289-4479-9d22-2a133b933788" providerId="ADAL" clId="{CD7DF07E-FF3A-44ED-BBFD-766D8EFC04F8}" dt="2022-09-13T18:20:44.976" v="26" actId="207"/>
          <pc:sldLayoutMkLst>
            <pc:docMk/>
            <pc:sldMasterMk cId="972177225" sldId="2147483648"/>
            <pc:sldLayoutMk cId="535541037" sldId="2147483748"/>
          </pc:sldLayoutMkLst>
        </pc:sldLayoutChg>
      </pc:sldMasterChg>
      <pc:sldMasterChg chg="modSldLayout">
        <pc:chgData name="Damien Lerminiaux" userId="a10d2050-0289-4479-9d22-2a133b933788" providerId="ADAL" clId="{CD7DF07E-FF3A-44ED-BBFD-766D8EFC04F8}" dt="2022-09-13T18:18:15.588" v="4" actId="108"/>
        <pc:sldMasterMkLst>
          <pc:docMk/>
          <pc:sldMasterMk cId="3809338969" sldId="2147483727"/>
        </pc:sldMasterMkLst>
        <pc:sldLayoutChg chg="modSp mod">
          <pc:chgData name="Damien Lerminiaux" userId="a10d2050-0289-4479-9d22-2a133b933788" providerId="ADAL" clId="{CD7DF07E-FF3A-44ED-BBFD-766D8EFC04F8}" dt="2022-09-13T18:18:01.455" v="0" actId="108"/>
          <pc:sldLayoutMkLst>
            <pc:docMk/>
            <pc:sldMasterMk cId="3809338969" sldId="2147483727"/>
            <pc:sldLayoutMk cId="2706871410" sldId="2147483728"/>
          </pc:sldLayoutMkLst>
        </pc:sldLayoutChg>
        <pc:sldLayoutChg chg="modSp mod">
          <pc:chgData name="Damien Lerminiaux" userId="a10d2050-0289-4479-9d22-2a133b933788" providerId="ADAL" clId="{CD7DF07E-FF3A-44ED-BBFD-766D8EFC04F8}" dt="2022-09-13T18:18:05.164" v="1" actId="108"/>
          <pc:sldLayoutMkLst>
            <pc:docMk/>
            <pc:sldMasterMk cId="3809338969" sldId="2147483727"/>
            <pc:sldLayoutMk cId="560952540" sldId="2147483730"/>
          </pc:sldLayoutMkLst>
        </pc:sldLayoutChg>
        <pc:sldLayoutChg chg="modSp mod">
          <pc:chgData name="Damien Lerminiaux" userId="a10d2050-0289-4479-9d22-2a133b933788" providerId="ADAL" clId="{CD7DF07E-FF3A-44ED-BBFD-766D8EFC04F8}" dt="2022-09-13T18:18:08.700" v="2" actId="108"/>
          <pc:sldLayoutMkLst>
            <pc:docMk/>
            <pc:sldMasterMk cId="3809338969" sldId="2147483727"/>
            <pc:sldLayoutMk cId="1534690077" sldId="2147483732"/>
          </pc:sldLayoutMkLst>
        </pc:sldLayoutChg>
        <pc:sldLayoutChg chg="modSp mod">
          <pc:chgData name="Damien Lerminiaux" userId="a10d2050-0289-4479-9d22-2a133b933788" providerId="ADAL" clId="{CD7DF07E-FF3A-44ED-BBFD-766D8EFC04F8}" dt="2022-09-13T18:18:15.588" v="4" actId="108"/>
          <pc:sldLayoutMkLst>
            <pc:docMk/>
            <pc:sldMasterMk cId="3809338969" sldId="2147483727"/>
            <pc:sldLayoutMk cId="2421347998" sldId="2147483734"/>
          </pc:sldLayoutMkLst>
        </pc:sldLayoutChg>
      </pc:sldMasterChg>
    </pc:docChg>
  </pc:docChgLst>
  <pc:docChgLst>
    <pc:chgData name="Don Burnside" userId="89c3471a-7668-46f7-b47a-80c478617a4e" providerId="ADAL" clId="{72232C59-BE02-4C47-9959-07BD80E14B60}"/>
    <pc:docChg chg="custSel modSld modMainMaster replTag delTag">
      <pc:chgData name="Don Burnside" userId="89c3471a-7668-46f7-b47a-80c478617a4e" providerId="ADAL" clId="{72232C59-BE02-4C47-9959-07BD80E14B60}" dt="2024-04-11T16:37:22.406" v="32"/>
      <pc:docMkLst>
        <pc:docMk/>
      </pc:docMkLst>
      <pc:sldChg chg="replTag delTag">
        <pc:chgData name="Don Burnside" userId="89c3471a-7668-46f7-b47a-80c478617a4e" providerId="ADAL" clId="{72232C59-BE02-4C47-9959-07BD80E14B60}" dt="2024-04-11T16:34:41.503" v="15"/>
        <pc:sldMkLst>
          <pc:docMk/>
          <pc:sldMk cId="1026851458" sldId="308"/>
        </pc:sldMkLst>
      </pc:sldChg>
      <pc:sldChg chg="replTag delTag">
        <pc:chgData name="Don Burnside" userId="89c3471a-7668-46f7-b47a-80c478617a4e" providerId="ADAL" clId="{72232C59-BE02-4C47-9959-07BD80E14B60}" dt="2024-04-11T16:36:45.854" v="25"/>
        <pc:sldMkLst>
          <pc:docMk/>
          <pc:sldMk cId="3432371383" sldId="313"/>
        </pc:sldMkLst>
      </pc:sldChg>
      <pc:sldChg chg="addSp delSp modSp mod modClrScheme replTag delTag chgLayout">
        <pc:chgData name="Don Burnside" userId="89c3471a-7668-46f7-b47a-80c478617a4e" providerId="ADAL" clId="{72232C59-BE02-4C47-9959-07BD80E14B60}" dt="2024-04-11T16:37:22.406" v="32"/>
        <pc:sldMkLst>
          <pc:docMk/>
          <pc:sldMk cId="2634615466" sldId="316"/>
        </pc:sldMkLst>
      </pc:sldChg>
      <pc:sldMasterChg chg="modSldLayout">
        <pc:chgData name="Don Burnside" userId="89c3471a-7668-46f7-b47a-80c478617a4e" providerId="ADAL" clId="{72232C59-BE02-4C47-9959-07BD80E14B60}" dt="2024-04-11T16:35:25.842" v="21"/>
        <pc:sldMasterMkLst>
          <pc:docMk/>
          <pc:sldMasterMk cId="972177225" sldId="2147483648"/>
        </pc:sldMasterMkLst>
        <pc:sldLayoutChg chg="replTag delTag">
          <pc:chgData name="Don Burnside" userId="89c3471a-7668-46f7-b47a-80c478617a4e" providerId="ADAL" clId="{72232C59-BE02-4C47-9959-07BD80E14B60}" dt="2024-04-11T16:35:25.842" v="21"/>
          <pc:sldLayoutMkLst>
            <pc:docMk/>
            <pc:sldMasterMk cId="972177225" sldId="2147483648"/>
            <pc:sldLayoutMk cId="2028861253" sldId="2147483679"/>
          </pc:sldLayoutMkLst>
        </pc:sldLayoutChg>
      </pc:sldMasterChg>
    </pc:docChg>
  </pc:docChgLst>
  <pc:docChgLst>
    <pc:chgData name="Damien Lerminiaux" userId="a10d2050-0289-4479-9d22-2a133b933788" providerId="ADAL" clId="{F94A2AC9-7BF1-4ABF-87FC-4A949DD972CC}"/>
    <pc:docChg chg="custSel modSld modMainMaster">
      <pc:chgData name="Damien Lerminiaux" userId="a10d2050-0289-4479-9d22-2a133b933788" providerId="ADAL" clId="{F94A2AC9-7BF1-4ABF-87FC-4A949DD972CC}" dt="2022-02-08T07:28:49.935" v="34" actId="1076"/>
      <pc:docMkLst>
        <pc:docMk/>
      </pc:docMkLst>
      <pc:sldChg chg="addSp delSp modSp mod">
        <pc:chgData name="Damien Lerminiaux" userId="a10d2050-0289-4479-9d22-2a133b933788" providerId="ADAL" clId="{F94A2AC9-7BF1-4ABF-87FC-4A949DD972CC}" dt="2022-02-08T07:26:17.846" v="2" actId="21"/>
        <pc:sldMkLst>
          <pc:docMk/>
          <pc:sldMk cId="769104133" sldId="314"/>
        </pc:sldMkLst>
      </pc:sldChg>
      <pc:sldChg chg="modSp mod">
        <pc:chgData name="Damien Lerminiaux" userId="a10d2050-0289-4479-9d22-2a133b933788" providerId="ADAL" clId="{F94A2AC9-7BF1-4ABF-87FC-4A949DD972CC}" dt="2022-02-08T07:28:49.935" v="34" actId="1076"/>
        <pc:sldMkLst>
          <pc:docMk/>
          <pc:sldMk cId="2779323873" sldId="373"/>
        </pc:sldMkLst>
      </pc:sldChg>
      <pc:sldMasterChg chg="modSldLayout">
        <pc:chgData name="Damien Lerminiaux" userId="a10d2050-0289-4479-9d22-2a133b933788" providerId="ADAL" clId="{F94A2AC9-7BF1-4ABF-87FC-4A949DD972CC}" dt="2022-02-08T07:28:07.711" v="33"/>
        <pc:sldMasterMkLst>
          <pc:docMk/>
          <pc:sldMasterMk cId="972177225" sldId="2147483648"/>
        </pc:sldMasterMkLst>
        <pc:sldLayoutChg chg="addSp delSp modSp mod">
          <pc:chgData name="Damien Lerminiaux" userId="a10d2050-0289-4479-9d22-2a133b933788" providerId="ADAL" clId="{F94A2AC9-7BF1-4ABF-87FC-4A949DD972CC}" dt="2022-02-08T07:26:44.051" v="6" actId="478"/>
          <pc:sldLayoutMkLst>
            <pc:docMk/>
            <pc:sldMasterMk cId="972177225" sldId="2147483648"/>
            <pc:sldLayoutMk cId="85744216" sldId="2147483649"/>
          </pc:sldLayoutMkLst>
        </pc:sldLayoutChg>
        <pc:sldLayoutChg chg="modSp mod">
          <pc:chgData name="Damien Lerminiaux" userId="a10d2050-0289-4479-9d22-2a133b933788" providerId="ADAL" clId="{F94A2AC9-7BF1-4ABF-87FC-4A949DD972CC}" dt="2022-02-08T07:26:53.657" v="8" actId="208"/>
          <pc:sldLayoutMkLst>
            <pc:docMk/>
            <pc:sldMasterMk cId="972177225" sldId="2147483648"/>
            <pc:sldLayoutMk cId="3546419524" sldId="2147483660"/>
          </pc:sldLayoutMkLst>
        </pc:sldLayoutChg>
        <pc:sldLayoutChg chg="modSp mod">
          <pc:chgData name="Damien Lerminiaux" userId="a10d2050-0289-4479-9d22-2a133b933788" providerId="ADAL" clId="{F94A2AC9-7BF1-4ABF-87FC-4A949DD972CC}" dt="2022-02-08T07:27:01.022" v="11" actId="208"/>
          <pc:sldLayoutMkLst>
            <pc:docMk/>
            <pc:sldMasterMk cId="972177225" sldId="2147483648"/>
            <pc:sldLayoutMk cId="2494199019" sldId="2147483661"/>
          </pc:sldLayoutMkLst>
        </pc:sldLayoutChg>
        <pc:sldLayoutChg chg="modSp mod">
          <pc:chgData name="Damien Lerminiaux" userId="a10d2050-0289-4479-9d22-2a133b933788" providerId="ADAL" clId="{F94A2AC9-7BF1-4ABF-87FC-4A949DD972CC}" dt="2022-02-08T07:27:21.627" v="17" actId="108"/>
          <pc:sldLayoutMkLst>
            <pc:docMk/>
            <pc:sldMasterMk cId="972177225" sldId="2147483648"/>
            <pc:sldLayoutMk cId="1704479019" sldId="2147483682"/>
          </pc:sldLayoutMkLst>
        </pc:sldLayoutChg>
        <pc:sldLayoutChg chg="modSp mod">
          <pc:chgData name="Damien Lerminiaux" userId="a10d2050-0289-4479-9d22-2a133b933788" providerId="ADAL" clId="{F94A2AC9-7BF1-4ABF-87FC-4A949DD972CC}" dt="2022-02-08T07:27:30.557" v="21" actId="108"/>
          <pc:sldLayoutMkLst>
            <pc:docMk/>
            <pc:sldMasterMk cId="972177225" sldId="2147483648"/>
            <pc:sldLayoutMk cId="1321741509" sldId="2147483683"/>
          </pc:sldLayoutMkLst>
        </pc:sldLayoutChg>
        <pc:sldLayoutChg chg="modSp mod">
          <pc:chgData name="Damien Lerminiaux" userId="a10d2050-0289-4479-9d22-2a133b933788" providerId="ADAL" clId="{F94A2AC9-7BF1-4ABF-87FC-4A949DD972CC}" dt="2022-02-08T07:27:23.728" v="18" actId="108"/>
          <pc:sldLayoutMkLst>
            <pc:docMk/>
            <pc:sldMasterMk cId="972177225" sldId="2147483648"/>
            <pc:sldLayoutMk cId="1364163676" sldId="2147483684"/>
          </pc:sldLayoutMkLst>
        </pc:sldLayoutChg>
        <pc:sldLayoutChg chg="modSp mod">
          <pc:chgData name="Damien Lerminiaux" userId="a10d2050-0289-4479-9d22-2a133b933788" providerId="ADAL" clId="{F94A2AC9-7BF1-4ABF-87FC-4A949DD972CC}" dt="2022-02-08T07:27:26.177" v="19" actId="108"/>
          <pc:sldLayoutMkLst>
            <pc:docMk/>
            <pc:sldMasterMk cId="972177225" sldId="2147483648"/>
            <pc:sldLayoutMk cId="3539531991" sldId="2147483686"/>
          </pc:sldLayoutMkLst>
        </pc:sldLayoutChg>
        <pc:sldLayoutChg chg="modSp mod">
          <pc:chgData name="Damien Lerminiaux" userId="a10d2050-0289-4479-9d22-2a133b933788" providerId="ADAL" clId="{F94A2AC9-7BF1-4ABF-87FC-4A949DD972CC}" dt="2022-02-08T07:27:28.511" v="20" actId="108"/>
          <pc:sldLayoutMkLst>
            <pc:docMk/>
            <pc:sldMasterMk cId="972177225" sldId="2147483648"/>
            <pc:sldLayoutMk cId="1408864539" sldId="2147483688"/>
          </pc:sldLayoutMkLst>
        </pc:sldLayoutChg>
        <pc:sldLayoutChg chg="modSp mod">
          <pc:chgData name="Damien Lerminiaux" userId="a10d2050-0289-4479-9d22-2a133b933788" providerId="ADAL" clId="{F94A2AC9-7BF1-4ABF-87FC-4A949DD972CC}" dt="2022-02-08T07:27:39.226" v="25" actId="108"/>
          <pc:sldLayoutMkLst>
            <pc:docMk/>
            <pc:sldMasterMk cId="972177225" sldId="2147483648"/>
            <pc:sldLayoutMk cId="1600049382" sldId="2147483690"/>
          </pc:sldLayoutMkLst>
        </pc:sldLayoutChg>
        <pc:sldLayoutChg chg="modSp mod">
          <pc:chgData name="Damien Lerminiaux" userId="a10d2050-0289-4479-9d22-2a133b933788" providerId="ADAL" clId="{F94A2AC9-7BF1-4ABF-87FC-4A949DD972CC}" dt="2022-02-08T07:27:41.012" v="26" actId="108"/>
          <pc:sldLayoutMkLst>
            <pc:docMk/>
            <pc:sldMasterMk cId="972177225" sldId="2147483648"/>
            <pc:sldLayoutMk cId="2278118988" sldId="2147483692"/>
          </pc:sldLayoutMkLst>
        </pc:sldLayoutChg>
        <pc:sldLayoutChg chg="modSp mod">
          <pc:chgData name="Damien Lerminiaux" userId="a10d2050-0289-4479-9d22-2a133b933788" providerId="ADAL" clId="{F94A2AC9-7BF1-4ABF-87FC-4A949DD972CC}" dt="2022-02-08T07:27:43.532" v="27" actId="108"/>
          <pc:sldLayoutMkLst>
            <pc:docMk/>
            <pc:sldMasterMk cId="972177225" sldId="2147483648"/>
            <pc:sldLayoutMk cId="1278043228" sldId="2147483694"/>
          </pc:sldLayoutMkLst>
        </pc:sldLayoutChg>
        <pc:sldLayoutChg chg="modSp mod">
          <pc:chgData name="Damien Lerminiaux" userId="a10d2050-0289-4479-9d22-2a133b933788" providerId="ADAL" clId="{F94A2AC9-7BF1-4ABF-87FC-4A949DD972CC}" dt="2022-02-08T07:27:45.718" v="28" actId="108"/>
          <pc:sldLayoutMkLst>
            <pc:docMk/>
            <pc:sldMasterMk cId="972177225" sldId="2147483648"/>
            <pc:sldLayoutMk cId="2066988161" sldId="2147483696"/>
          </pc:sldLayoutMkLst>
        </pc:sldLayoutChg>
        <pc:sldLayoutChg chg="modSp mod">
          <pc:chgData name="Damien Lerminiaux" userId="a10d2050-0289-4479-9d22-2a133b933788" providerId="ADAL" clId="{F94A2AC9-7BF1-4ABF-87FC-4A949DD972CC}" dt="2022-02-08T07:27:47.687" v="29" actId="108"/>
          <pc:sldLayoutMkLst>
            <pc:docMk/>
            <pc:sldMasterMk cId="972177225" sldId="2147483648"/>
            <pc:sldLayoutMk cId="2164291606" sldId="2147483698"/>
          </pc:sldLayoutMkLst>
        </pc:sldLayoutChg>
        <pc:sldLayoutChg chg="addSp delSp modSp mod">
          <pc:chgData name="Damien Lerminiaux" userId="a10d2050-0289-4479-9d22-2a133b933788" providerId="ADAL" clId="{F94A2AC9-7BF1-4ABF-87FC-4A949DD972CC}" dt="2022-02-08T07:28:07.711" v="33"/>
          <pc:sldLayoutMkLst>
            <pc:docMk/>
            <pc:sldMasterMk cId="972177225" sldId="2147483648"/>
            <pc:sldLayoutMk cId="2761101162" sldId="2147483700"/>
          </pc:sldLayoutMkLst>
        </pc:sldLayoutChg>
        <pc:sldLayoutChg chg="modSp mod">
          <pc:chgData name="Damien Lerminiaux" userId="a10d2050-0289-4479-9d22-2a133b933788" providerId="ADAL" clId="{F94A2AC9-7BF1-4ABF-87FC-4A949DD972CC}" dt="2022-02-08T07:27:16.981" v="15" actId="108"/>
          <pc:sldLayoutMkLst>
            <pc:docMk/>
            <pc:sldMasterMk cId="972177225" sldId="2147483648"/>
            <pc:sldLayoutMk cId="159667404" sldId="2147483702"/>
          </pc:sldLayoutMkLst>
        </pc:sldLayoutChg>
        <pc:sldLayoutChg chg="modSp mod">
          <pc:chgData name="Damien Lerminiaux" userId="a10d2050-0289-4479-9d22-2a133b933788" providerId="ADAL" clId="{F94A2AC9-7BF1-4ABF-87FC-4A949DD972CC}" dt="2022-02-08T07:27:19.921" v="16" actId="108"/>
          <pc:sldLayoutMkLst>
            <pc:docMk/>
            <pc:sldMasterMk cId="972177225" sldId="2147483648"/>
            <pc:sldLayoutMk cId="4112367533" sldId="2147483703"/>
          </pc:sldLayoutMkLst>
        </pc:sldLayoutChg>
        <pc:sldLayoutChg chg="modSp mod">
          <pc:chgData name="Damien Lerminiaux" userId="a10d2050-0289-4479-9d22-2a133b933788" providerId="ADAL" clId="{F94A2AC9-7BF1-4ABF-87FC-4A949DD972CC}" dt="2022-02-08T07:27:32.832" v="22" actId="108"/>
          <pc:sldLayoutMkLst>
            <pc:docMk/>
            <pc:sldMasterMk cId="972177225" sldId="2147483648"/>
            <pc:sldLayoutMk cId="4235859348" sldId="2147483704"/>
          </pc:sldLayoutMkLst>
        </pc:sldLayoutChg>
        <pc:sldLayoutChg chg="modSp mod">
          <pc:chgData name="Damien Lerminiaux" userId="a10d2050-0289-4479-9d22-2a133b933788" providerId="ADAL" clId="{F94A2AC9-7BF1-4ABF-87FC-4A949DD972CC}" dt="2022-02-08T07:27:35.069" v="23" actId="108"/>
          <pc:sldLayoutMkLst>
            <pc:docMk/>
            <pc:sldMasterMk cId="972177225" sldId="2147483648"/>
            <pc:sldLayoutMk cId="3298458765" sldId="2147483705"/>
          </pc:sldLayoutMkLst>
        </pc:sldLayoutChg>
        <pc:sldLayoutChg chg="modSp mod">
          <pc:chgData name="Damien Lerminiaux" userId="a10d2050-0289-4479-9d22-2a133b933788" providerId="ADAL" clId="{F94A2AC9-7BF1-4ABF-87FC-4A949DD972CC}" dt="2022-02-08T07:27:37.231" v="24" actId="108"/>
          <pc:sldLayoutMkLst>
            <pc:docMk/>
            <pc:sldMasterMk cId="972177225" sldId="2147483648"/>
            <pc:sldLayoutMk cId="4067465841" sldId="2147483706"/>
          </pc:sldLayoutMkLst>
        </pc:sldLayoutChg>
        <pc:sldLayoutChg chg="modSp mod">
          <pc:chgData name="Damien Lerminiaux" userId="a10d2050-0289-4479-9d22-2a133b933788" providerId="ADAL" clId="{F94A2AC9-7BF1-4ABF-87FC-4A949DD972CC}" dt="2022-02-08T07:27:13.617" v="14" actId="108"/>
          <pc:sldLayoutMkLst>
            <pc:docMk/>
            <pc:sldMasterMk cId="972177225" sldId="2147483648"/>
            <pc:sldLayoutMk cId="986694261" sldId="2147483715"/>
          </pc:sldLayoutMkLst>
        </pc:sldLayoutChg>
        <pc:sldLayoutChg chg="modSp mod">
          <pc:chgData name="Damien Lerminiaux" userId="a10d2050-0289-4479-9d22-2a133b933788" providerId="ADAL" clId="{F94A2AC9-7BF1-4ABF-87FC-4A949DD972CC}" dt="2022-02-08T07:27:05.968" v="12" actId="108"/>
          <pc:sldLayoutMkLst>
            <pc:docMk/>
            <pc:sldMasterMk cId="972177225" sldId="2147483648"/>
            <pc:sldLayoutMk cId="1803941129" sldId="2147483718"/>
          </pc:sldLayoutMkLst>
        </pc:sldLayoutChg>
        <pc:sldLayoutChg chg="modSp mod">
          <pc:chgData name="Damien Lerminiaux" userId="a10d2050-0289-4479-9d22-2a133b933788" providerId="ADAL" clId="{F94A2AC9-7BF1-4ABF-87FC-4A949DD972CC}" dt="2022-02-08T07:27:10.091" v="13" actId="108"/>
          <pc:sldLayoutMkLst>
            <pc:docMk/>
            <pc:sldMasterMk cId="972177225" sldId="2147483648"/>
            <pc:sldLayoutMk cId="3287771360" sldId="2147483721"/>
          </pc:sldLayoutMkLst>
        </pc:sldLayoutChg>
      </pc:sldMasterChg>
    </pc:docChg>
  </pc:docChgLst>
  <pc:docChgLst>
    <pc:chgData name="Damien Lerminiaux" userId="a10d2050-0289-4479-9d22-2a133b933788" providerId="ADAL" clId="{D7931590-52D9-4E2C-AAC0-1505EE0C1012}"/>
    <pc:docChg chg="custSel addSld modSld modMainMaster">
      <pc:chgData name="Damien Lerminiaux" userId="a10d2050-0289-4479-9d22-2a133b933788" providerId="ADAL" clId="{D7931590-52D9-4E2C-AAC0-1505EE0C1012}" dt="2022-02-15T09:55:49.626" v="16" actId="20577"/>
      <pc:docMkLst>
        <pc:docMk/>
      </pc:docMkLst>
      <pc:sldChg chg="addSp delSp modSp new mod modClrScheme chgLayout">
        <pc:chgData name="Damien Lerminiaux" userId="a10d2050-0289-4479-9d22-2a133b933788" providerId="ADAL" clId="{D7931590-52D9-4E2C-AAC0-1505EE0C1012}" dt="2022-02-15T09:48:31.408" v="13" actId="700"/>
        <pc:sldMkLst>
          <pc:docMk/>
          <pc:sldMk cId="1433624006" sldId="2142532736"/>
        </pc:sldMkLst>
      </pc:sldChg>
      <pc:sldChg chg="addSp delSp modSp new mod modClrScheme chgLayout">
        <pc:chgData name="Damien Lerminiaux" userId="a10d2050-0289-4479-9d22-2a133b933788" providerId="ADAL" clId="{D7931590-52D9-4E2C-AAC0-1505EE0C1012}" dt="2022-02-15T09:48:34.916" v="14" actId="700"/>
        <pc:sldMkLst>
          <pc:docMk/>
          <pc:sldMk cId="3336273265" sldId="2142532737"/>
        </pc:sldMkLst>
      </pc:sldChg>
      <pc:sldMasterChg chg="modSldLayout">
        <pc:chgData name="Damien Lerminiaux" userId="a10d2050-0289-4479-9d22-2a133b933788" providerId="ADAL" clId="{D7931590-52D9-4E2C-AAC0-1505EE0C1012}" dt="2022-02-15T09:55:49.626" v="16" actId="20577"/>
        <pc:sldMasterMkLst>
          <pc:docMk/>
          <pc:sldMasterMk cId="972177225" sldId="2147483648"/>
        </pc:sldMasterMkLst>
        <pc:sldLayoutChg chg="addSp delSp modSp mod">
          <pc:chgData name="Damien Lerminiaux" userId="a10d2050-0289-4479-9d22-2a133b933788" providerId="ADAL" clId="{D7931590-52D9-4E2C-AAC0-1505EE0C1012}" dt="2022-02-15T09:35:57.761" v="2" actId="167"/>
          <pc:sldLayoutMkLst>
            <pc:docMk/>
            <pc:sldMasterMk cId="972177225" sldId="2147483648"/>
            <pc:sldLayoutMk cId="2990826695" sldId="2147483724"/>
          </pc:sldLayoutMkLst>
        </pc:sldLayoutChg>
        <pc:sldLayoutChg chg="modSp mod">
          <pc:chgData name="Damien Lerminiaux" userId="a10d2050-0289-4479-9d22-2a133b933788" providerId="ADAL" clId="{D7931590-52D9-4E2C-AAC0-1505EE0C1012}" dt="2022-02-15T09:55:49.626" v="16" actId="20577"/>
          <pc:sldLayoutMkLst>
            <pc:docMk/>
            <pc:sldMasterMk cId="972177225" sldId="2147483648"/>
            <pc:sldLayoutMk cId="3059561314" sldId="2147483725"/>
          </pc:sldLayoutMkLst>
        </pc:sldLayoutChg>
      </pc:sldMasterChg>
    </pc:docChg>
  </pc:docChgLst>
  <pc:docChgLst>
    <pc:chgData name="Alexandru Gherase" userId="75574c75-34d8-49ae-98cf-05d1154e5375" providerId="ADAL" clId="{618F7256-CD32-478F-8BE7-697452748C71}"/>
    <pc:docChg chg="addSld delSld">
      <pc:chgData name="Alexandru Gherase" userId="75574c75-34d8-49ae-98cf-05d1154e5375" providerId="ADAL" clId="{618F7256-CD32-478F-8BE7-697452748C71}" dt="2025-03-12T13:38:11.874" v="5" actId="47"/>
      <pc:docMkLst>
        <pc:docMk/>
      </pc:docMkLst>
      <pc:sldChg chg="new del">
        <pc:chgData name="Alexandru Gherase" userId="75574c75-34d8-49ae-98cf-05d1154e5375" providerId="ADAL" clId="{618F7256-CD32-478F-8BE7-697452748C71}" dt="2025-03-12T13:37:46.805" v="3" actId="47"/>
        <pc:sldMkLst>
          <pc:docMk/>
          <pc:sldMk cId="75010481" sldId="2142532746"/>
        </pc:sldMkLst>
      </pc:sldChg>
      <pc:sldChg chg="new del">
        <pc:chgData name="Alexandru Gherase" userId="75574c75-34d8-49ae-98cf-05d1154e5375" providerId="ADAL" clId="{618F7256-CD32-478F-8BE7-697452748C71}" dt="2025-03-12T13:37:16.017" v="1" actId="47"/>
        <pc:sldMkLst>
          <pc:docMk/>
          <pc:sldMk cId="308759935" sldId="2142532746"/>
        </pc:sldMkLst>
      </pc:sldChg>
      <pc:sldChg chg="new del">
        <pc:chgData name="Alexandru Gherase" userId="75574c75-34d8-49ae-98cf-05d1154e5375" providerId="ADAL" clId="{618F7256-CD32-478F-8BE7-697452748C71}" dt="2025-03-12T13:38:11.874" v="5" actId="47"/>
        <pc:sldMkLst>
          <pc:docMk/>
          <pc:sldMk cId="3838254548" sldId="2142532746"/>
        </pc:sldMkLst>
      </pc:sldChg>
    </pc:docChg>
  </pc:docChgLst>
  <pc:docChgLst>
    <pc:chgData name="Damien Lerminiaux" userId="a10d2050-0289-4479-9d22-2a133b933788" providerId="ADAL" clId="{1C1B7A75-5308-41A5-8B0D-E85D69932476}"/>
    <pc:docChg chg="modMainMaster">
      <pc:chgData name="Damien Lerminiaux" userId="a10d2050-0289-4479-9d22-2a133b933788" providerId="ADAL" clId="{1C1B7A75-5308-41A5-8B0D-E85D69932476}" dt="2023-05-22T09:10:26.946" v="2" actId="735"/>
      <pc:docMkLst>
        <pc:docMk/>
      </pc:docMkLst>
      <pc:sldMasterChg chg="modSldLayout">
        <pc:chgData name="Damien Lerminiaux" userId="a10d2050-0289-4479-9d22-2a133b933788" providerId="ADAL" clId="{1C1B7A75-5308-41A5-8B0D-E85D69932476}" dt="2023-05-22T09:10:26.915" v="1" actId="735"/>
        <pc:sldMasterMkLst>
          <pc:docMk/>
          <pc:sldMasterMk cId="972177225" sldId="2147483648"/>
        </pc:sldMasterMkLst>
        <pc:sldLayoutChg chg="modSp">
          <pc:chgData name="Damien Lerminiaux" userId="a10d2050-0289-4479-9d22-2a133b933788" providerId="ADAL" clId="{1C1B7A75-5308-41A5-8B0D-E85D69932476}" dt="2023-05-22T09:10:26.915" v="1" actId="735"/>
          <pc:sldLayoutMkLst>
            <pc:docMk/>
            <pc:sldMasterMk cId="972177225" sldId="2147483648"/>
            <pc:sldLayoutMk cId="3603674174" sldId="2147483655"/>
          </pc:sldLayoutMkLst>
        </pc:sldLayoutChg>
        <pc:sldLayoutChg chg="modSp">
          <pc:chgData name="Damien Lerminiaux" userId="a10d2050-0289-4479-9d22-2a133b933788" providerId="ADAL" clId="{1C1B7A75-5308-41A5-8B0D-E85D69932476}" dt="2023-05-22T09:10:25.595" v="0" actId="735"/>
          <pc:sldLayoutMkLst>
            <pc:docMk/>
            <pc:sldMasterMk cId="972177225" sldId="2147483648"/>
            <pc:sldLayoutMk cId="2028861253" sldId="2147483679"/>
          </pc:sldLayoutMkLst>
        </pc:sldLayoutChg>
      </pc:sldMasterChg>
      <pc:sldMasterChg chg="modSp">
        <pc:chgData name="Damien Lerminiaux" userId="a10d2050-0289-4479-9d22-2a133b933788" providerId="ADAL" clId="{1C1B7A75-5308-41A5-8B0D-E85D69932476}" dt="2023-05-22T09:10:26.946" v="2" actId="735"/>
        <pc:sldMasterMkLst>
          <pc:docMk/>
          <pc:sldMasterMk cId="3809338969" sldId="2147483727"/>
        </pc:sldMasterMkLst>
      </pc:sldMasterChg>
    </pc:docChg>
  </pc:docChgLst>
  <pc:docChgLst>
    <pc:chgData name="Alexandru Gherase" userId="75574c75-34d8-49ae-98cf-05d1154e5375" providerId="ADAL" clId="{ABE8CC5F-9879-4D2B-AF14-1C16FB92FC1D}"/>
    <pc:docChg chg="custSel addSld delSld modSld">
      <pc:chgData name="Alexandru Gherase" userId="75574c75-34d8-49ae-98cf-05d1154e5375" providerId="ADAL" clId="{ABE8CC5F-9879-4D2B-AF14-1C16FB92FC1D}" dt="2024-05-29T12:40:33.747" v="4" actId="2696"/>
      <pc:docMkLst>
        <pc:docMk/>
      </pc:docMkLst>
      <pc:sldChg chg="addSp delSp modSp new del mod modClrScheme chgLayout">
        <pc:chgData name="Alexandru Gherase" userId="75574c75-34d8-49ae-98cf-05d1154e5375" providerId="ADAL" clId="{ABE8CC5F-9879-4D2B-AF14-1C16FB92FC1D}" dt="2024-05-29T12:38:41.365" v="2" actId="2696"/>
        <pc:sldMkLst>
          <pc:docMk/>
          <pc:sldMk cId="1469800480" sldId="2142532746"/>
        </pc:sldMkLst>
      </pc:sldChg>
      <pc:sldChg chg="new del">
        <pc:chgData name="Alexandru Gherase" userId="75574c75-34d8-49ae-98cf-05d1154e5375" providerId="ADAL" clId="{ABE8CC5F-9879-4D2B-AF14-1C16FB92FC1D}" dt="2024-05-29T12:40:33.747" v="4" actId="2696"/>
        <pc:sldMkLst>
          <pc:docMk/>
          <pc:sldMk cId="1707266949" sldId="2142532746"/>
        </pc:sldMkLst>
      </pc:sldChg>
    </pc:docChg>
  </pc:docChgLst>
  <pc:docChgLst>
    <pc:chgData name="Damien Lerminiaux" userId="a10d2050-0289-4479-9d22-2a133b933788" providerId="ADAL" clId="{DECD9599-2C18-48A4-8916-245384858DE1}"/>
    <pc:docChg chg="undo custSel addSld modSld modMainMaster">
      <pc:chgData name="Damien Lerminiaux" userId="a10d2050-0289-4479-9d22-2a133b933788" providerId="ADAL" clId="{DECD9599-2C18-48A4-8916-245384858DE1}" dt="2022-06-17T14:56:31.352" v="62"/>
      <pc:docMkLst>
        <pc:docMk/>
      </pc:docMkLst>
      <pc:sldChg chg="addSp delSp modSp">
        <pc:chgData name="Damien Lerminiaux" userId="a10d2050-0289-4479-9d22-2a133b933788" providerId="ADAL" clId="{DECD9599-2C18-48A4-8916-245384858DE1}" dt="2022-06-15T16:05:17.579" v="41"/>
        <pc:sldMkLst>
          <pc:docMk/>
          <pc:sldMk cId="615880998" sldId="309"/>
        </pc:sldMkLst>
      </pc:sldChg>
      <pc:sldChg chg="addSp delSp modSp mod">
        <pc:chgData name="Damien Lerminiaux" userId="a10d2050-0289-4479-9d22-2a133b933788" providerId="ADAL" clId="{DECD9599-2C18-48A4-8916-245384858DE1}" dt="2022-06-15T09:16:56.454" v="39"/>
        <pc:sldMkLst>
          <pc:docMk/>
          <pc:sldMk cId="3432371383" sldId="313"/>
        </pc:sldMkLst>
      </pc:sldChg>
      <pc:sldChg chg="addSp delSp modSp mod modClrScheme chgLayout">
        <pc:chgData name="Damien Lerminiaux" userId="a10d2050-0289-4479-9d22-2a133b933788" providerId="ADAL" clId="{DECD9599-2C18-48A4-8916-245384858DE1}" dt="2022-06-15T08:51:55.693" v="32" actId="700"/>
        <pc:sldMkLst>
          <pc:docMk/>
          <pc:sldMk cId="1458399993" sldId="320"/>
        </pc:sldMkLst>
      </pc:sldChg>
      <pc:sldChg chg="addSp delSp modSp new mod modClrScheme chgLayout">
        <pc:chgData name="Damien Lerminiaux" userId="a10d2050-0289-4479-9d22-2a133b933788" providerId="ADAL" clId="{DECD9599-2C18-48A4-8916-245384858DE1}" dt="2022-06-15T08:52:30.220" v="35"/>
        <pc:sldMkLst>
          <pc:docMk/>
          <pc:sldMk cId="1801334865" sldId="2142532738"/>
        </pc:sldMkLst>
      </pc:sldChg>
      <pc:sldMasterChg chg="delSldLayout modSldLayout sldLayoutOrd">
        <pc:chgData name="Damien Lerminiaux" userId="a10d2050-0289-4479-9d22-2a133b933788" providerId="ADAL" clId="{DECD9599-2C18-48A4-8916-245384858DE1}" dt="2022-06-17T14:56:31.352" v="62"/>
        <pc:sldMasterMkLst>
          <pc:docMk/>
          <pc:sldMasterMk cId="972177225" sldId="2147483648"/>
        </pc:sldMasterMkLst>
        <pc:sldLayoutChg chg="modSp mod">
          <pc:chgData name="Damien Lerminiaux" userId="a10d2050-0289-4479-9d22-2a133b933788" providerId="ADAL" clId="{DECD9599-2C18-48A4-8916-245384858DE1}" dt="2022-06-14T16:10:45.658" v="6" actId="12788"/>
          <pc:sldLayoutMkLst>
            <pc:docMk/>
            <pc:sldMasterMk cId="972177225" sldId="2147483648"/>
            <pc:sldLayoutMk cId="2494199019" sldId="2147483661"/>
          </pc:sldLayoutMkLst>
        </pc:sldLayoutChg>
        <pc:sldLayoutChg chg="modSp mod">
          <pc:chgData name="Damien Lerminiaux" userId="a10d2050-0289-4479-9d22-2a133b933788" providerId="ADAL" clId="{DECD9599-2C18-48A4-8916-245384858DE1}" dt="2022-06-14T16:11:21.343" v="13" actId="12788"/>
          <pc:sldLayoutMkLst>
            <pc:docMk/>
            <pc:sldMasterMk cId="972177225" sldId="2147483648"/>
            <pc:sldLayoutMk cId="1704479019" sldId="2147483682"/>
          </pc:sldLayoutMkLst>
        </pc:sldLayoutChg>
        <pc:sldLayoutChg chg="modSp mod">
          <pc:chgData name="Damien Lerminiaux" userId="a10d2050-0289-4479-9d22-2a133b933788" providerId="ADAL" clId="{DECD9599-2C18-48A4-8916-245384858DE1}" dt="2022-06-14T16:11:35.184" v="17" actId="12788"/>
          <pc:sldLayoutMkLst>
            <pc:docMk/>
            <pc:sldMasterMk cId="972177225" sldId="2147483648"/>
            <pc:sldLayoutMk cId="1321741509" sldId="2147483683"/>
          </pc:sldLayoutMkLst>
        </pc:sldLayoutChg>
        <pc:sldLayoutChg chg="modSp mod">
          <pc:chgData name="Damien Lerminiaux" userId="a10d2050-0289-4479-9d22-2a133b933788" providerId="ADAL" clId="{DECD9599-2C18-48A4-8916-245384858DE1}" dt="2022-06-14T16:11:25.469" v="14" actId="12788"/>
          <pc:sldLayoutMkLst>
            <pc:docMk/>
            <pc:sldMasterMk cId="972177225" sldId="2147483648"/>
            <pc:sldLayoutMk cId="1364163676" sldId="2147483684"/>
          </pc:sldLayoutMkLst>
        </pc:sldLayoutChg>
        <pc:sldLayoutChg chg="modSp mod">
          <pc:chgData name="Damien Lerminiaux" userId="a10d2050-0289-4479-9d22-2a133b933788" providerId="ADAL" clId="{DECD9599-2C18-48A4-8916-245384858DE1}" dt="2022-06-14T16:11:28.702" v="15" actId="12788"/>
          <pc:sldLayoutMkLst>
            <pc:docMk/>
            <pc:sldMasterMk cId="972177225" sldId="2147483648"/>
            <pc:sldLayoutMk cId="3539531991" sldId="2147483686"/>
          </pc:sldLayoutMkLst>
        </pc:sldLayoutChg>
        <pc:sldLayoutChg chg="modSp mod">
          <pc:chgData name="Damien Lerminiaux" userId="a10d2050-0289-4479-9d22-2a133b933788" providerId="ADAL" clId="{DECD9599-2C18-48A4-8916-245384858DE1}" dt="2022-06-14T16:11:31.860" v="16" actId="12788"/>
          <pc:sldLayoutMkLst>
            <pc:docMk/>
            <pc:sldMasterMk cId="972177225" sldId="2147483648"/>
            <pc:sldLayoutMk cId="1408864539" sldId="2147483688"/>
          </pc:sldLayoutMkLst>
        </pc:sldLayoutChg>
        <pc:sldLayoutChg chg="modSp mod">
          <pc:chgData name="Damien Lerminiaux" userId="a10d2050-0289-4479-9d22-2a133b933788" providerId="ADAL" clId="{DECD9599-2C18-48A4-8916-245384858DE1}" dt="2022-06-14T16:11:52.461" v="21" actId="12788"/>
          <pc:sldLayoutMkLst>
            <pc:docMk/>
            <pc:sldMasterMk cId="972177225" sldId="2147483648"/>
            <pc:sldLayoutMk cId="1600049382" sldId="2147483690"/>
          </pc:sldLayoutMkLst>
        </pc:sldLayoutChg>
        <pc:sldLayoutChg chg="modSp mod">
          <pc:chgData name="Damien Lerminiaux" userId="a10d2050-0289-4479-9d22-2a133b933788" providerId="ADAL" clId="{DECD9599-2C18-48A4-8916-245384858DE1}" dt="2022-06-14T16:11:55.630" v="22" actId="12788"/>
          <pc:sldLayoutMkLst>
            <pc:docMk/>
            <pc:sldMasterMk cId="972177225" sldId="2147483648"/>
            <pc:sldLayoutMk cId="2278118988" sldId="2147483692"/>
          </pc:sldLayoutMkLst>
        </pc:sldLayoutChg>
        <pc:sldLayoutChg chg="modSp mod">
          <pc:chgData name="Damien Lerminiaux" userId="a10d2050-0289-4479-9d22-2a133b933788" providerId="ADAL" clId="{DECD9599-2C18-48A4-8916-245384858DE1}" dt="2022-06-14T16:11:58.285" v="23" actId="12788"/>
          <pc:sldLayoutMkLst>
            <pc:docMk/>
            <pc:sldMasterMk cId="972177225" sldId="2147483648"/>
            <pc:sldLayoutMk cId="1278043228" sldId="2147483694"/>
          </pc:sldLayoutMkLst>
        </pc:sldLayoutChg>
        <pc:sldLayoutChg chg="modSp mod">
          <pc:chgData name="Damien Lerminiaux" userId="a10d2050-0289-4479-9d22-2a133b933788" providerId="ADAL" clId="{DECD9599-2C18-48A4-8916-245384858DE1}" dt="2022-06-14T16:12:01.005" v="24" actId="12788"/>
          <pc:sldLayoutMkLst>
            <pc:docMk/>
            <pc:sldMasterMk cId="972177225" sldId="2147483648"/>
            <pc:sldLayoutMk cId="2066988161" sldId="2147483696"/>
          </pc:sldLayoutMkLst>
        </pc:sldLayoutChg>
        <pc:sldLayoutChg chg="modSp mod">
          <pc:chgData name="Damien Lerminiaux" userId="a10d2050-0289-4479-9d22-2a133b933788" providerId="ADAL" clId="{DECD9599-2C18-48A4-8916-245384858DE1}" dt="2022-06-14T16:12:03.788" v="25" actId="12788"/>
          <pc:sldLayoutMkLst>
            <pc:docMk/>
            <pc:sldMasterMk cId="972177225" sldId="2147483648"/>
            <pc:sldLayoutMk cId="2164291606" sldId="2147483698"/>
          </pc:sldLayoutMkLst>
        </pc:sldLayoutChg>
        <pc:sldLayoutChg chg="addSp delSp modSp mod">
          <pc:chgData name="Damien Lerminiaux" userId="a10d2050-0289-4479-9d22-2a133b933788" providerId="ADAL" clId="{DECD9599-2C18-48A4-8916-245384858DE1}" dt="2022-06-17T14:56:31.352" v="62"/>
          <pc:sldLayoutMkLst>
            <pc:docMk/>
            <pc:sldMasterMk cId="972177225" sldId="2147483648"/>
            <pc:sldLayoutMk cId="2761101162" sldId="2147483700"/>
          </pc:sldLayoutMkLst>
        </pc:sldLayoutChg>
        <pc:sldLayoutChg chg="addSp delSp modSp mod">
          <pc:chgData name="Damien Lerminiaux" userId="a10d2050-0289-4479-9d22-2a133b933788" providerId="ADAL" clId="{DECD9599-2C18-48A4-8916-245384858DE1}" dt="2022-06-17T14:56:24.010" v="60"/>
          <pc:sldLayoutMkLst>
            <pc:docMk/>
            <pc:sldMasterMk cId="972177225" sldId="2147483648"/>
            <pc:sldLayoutMk cId="73560294" sldId="2147483701"/>
          </pc:sldLayoutMkLst>
        </pc:sldLayoutChg>
        <pc:sldLayoutChg chg="modSp mod">
          <pc:chgData name="Damien Lerminiaux" userId="a10d2050-0289-4479-9d22-2a133b933788" providerId="ADAL" clId="{DECD9599-2C18-48A4-8916-245384858DE1}" dt="2022-06-15T08:51:03.399" v="31" actId="1076"/>
          <pc:sldLayoutMkLst>
            <pc:docMk/>
            <pc:sldMasterMk cId="972177225" sldId="2147483648"/>
            <pc:sldLayoutMk cId="159667404" sldId="2147483702"/>
          </pc:sldLayoutMkLst>
        </pc:sldLayoutChg>
        <pc:sldLayoutChg chg="modSp mod">
          <pc:chgData name="Damien Lerminiaux" userId="a10d2050-0289-4479-9d22-2a133b933788" providerId="ADAL" clId="{DECD9599-2C18-48A4-8916-245384858DE1}" dt="2022-06-14T16:11:17.916" v="12" actId="12788"/>
          <pc:sldLayoutMkLst>
            <pc:docMk/>
            <pc:sldMasterMk cId="972177225" sldId="2147483648"/>
            <pc:sldLayoutMk cId="4112367533" sldId="2147483703"/>
          </pc:sldLayoutMkLst>
        </pc:sldLayoutChg>
        <pc:sldLayoutChg chg="modSp mod">
          <pc:chgData name="Damien Lerminiaux" userId="a10d2050-0289-4479-9d22-2a133b933788" providerId="ADAL" clId="{DECD9599-2C18-48A4-8916-245384858DE1}" dt="2022-06-14T16:11:41.213" v="18" actId="12788"/>
          <pc:sldLayoutMkLst>
            <pc:docMk/>
            <pc:sldMasterMk cId="972177225" sldId="2147483648"/>
            <pc:sldLayoutMk cId="4235859348" sldId="2147483704"/>
          </pc:sldLayoutMkLst>
        </pc:sldLayoutChg>
        <pc:sldLayoutChg chg="modSp mod">
          <pc:chgData name="Damien Lerminiaux" userId="a10d2050-0289-4479-9d22-2a133b933788" providerId="ADAL" clId="{DECD9599-2C18-48A4-8916-245384858DE1}" dt="2022-06-14T16:11:45.714" v="19" actId="12788"/>
          <pc:sldLayoutMkLst>
            <pc:docMk/>
            <pc:sldMasterMk cId="972177225" sldId="2147483648"/>
            <pc:sldLayoutMk cId="3298458765" sldId="2147483705"/>
          </pc:sldLayoutMkLst>
        </pc:sldLayoutChg>
        <pc:sldLayoutChg chg="modSp mod">
          <pc:chgData name="Damien Lerminiaux" userId="a10d2050-0289-4479-9d22-2a133b933788" providerId="ADAL" clId="{DECD9599-2C18-48A4-8916-245384858DE1}" dt="2022-06-14T16:11:49.292" v="20" actId="12788"/>
          <pc:sldLayoutMkLst>
            <pc:docMk/>
            <pc:sldMasterMk cId="972177225" sldId="2147483648"/>
            <pc:sldLayoutMk cId="4067465841" sldId="2147483706"/>
          </pc:sldLayoutMkLst>
        </pc:sldLayoutChg>
        <pc:sldLayoutChg chg="modSp mod">
          <pc:chgData name="Damien Lerminiaux" userId="a10d2050-0289-4479-9d22-2a133b933788" providerId="ADAL" clId="{DECD9599-2C18-48A4-8916-245384858DE1}" dt="2022-06-14T16:11:03.732" v="10" actId="1076"/>
          <pc:sldLayoutMkLst>
            <pc:docMk/>
            <pc:sldMasterMk cId="972177225" sldId="2147483648"/>
            <pc:sldLayoutMk cId="986694261" sldId="2147483715"/>
          </pc:sldLayoutMkLst>
        </pc:sldLayoutChg>
        <pc:sldLayoutChg chg="del">
          <pc:chgData name="Damien Lerminiaux" userId="a10d2050-0289-4479-9d22-2a133b933788" providerId="ADAL" clId="{DECD9599-2C18-48A4-8916-245384858DE1}" dt="2022-06-14T16:12:15.265" v="28" actId="2696"/>
          <pc:sldLayoutMkLst>
            <pc:docMk/>
            <pc:sldMasterMk cId="972177225" sldId="2147483648"/>
            <pc:sldLayoutMk cId="1174775475" sldId="2147483717"/>
          </pc:sldLayoutMkLst>
        </pc:sldLayoutChg>
        <pc:sldLayoutChg chg="modSp mod">
          <pc:chgData name="Damien Lerminiaux" userId="a10d2050-0289-4479-9d22-2a133b933788" providerId="ADAL" clId="{DECD9599-2C18-48A4-8916-245384858DE1}" dt="2022-06-14T16:10:50.509" v="7" actId="12788"/>
          <pc:sldLayoutMkLst>
            <pc:docMk/>
            <pc:sldMasterMk cId="972177225" sldId="2147483648"/>
            <pc:sldLayoutMk cId="1803941129" sldId="2147483718"/>
          </pc:sldLayoutMkLst>
        </pc:sldLayoutChg>
        <pc:sldLayoutChg chg="modSp mod">
          <pc:chgData name="Damien Lerminiaux" userId="a10d2050-0289-4479-9d22-2a133b933788" providerId="ADAL" clId="{DECD9599-2C18-48A4-8916-245384858DE1}" dt="2022-06-14T16:10:56.572" v="8" actId="12788"/>
          <pc:sldLayoutMkLst>
            <pc:docMk/>
            <pc:sldMasterMk cId="972177225" sldId="2147483648"/>
            <pc:sldLayoutMk cId="3287771360" sldId="2147483721"/>
          </pc:sldLayoutMkLst>
        </pc:sldLayoutChg>
        <pc:sldLayoutChg chg="modSp mod">
          <pc:chgData name="Damien Lerminiaux" userId="a10d2050-0289-4479-9d22-2a133b933788" providerId="ADAL" clId="{DECD9599-2C18-48A4-8916-245384858DE1}" dt="2022-06-14T16:12:09.166" v="27" actId="12788"/>
          <pc:sldLayoutMkLst>
            <pc:docMk/>
            <pc:sldMasterMk cId="972177225" sldId="2147483648"/>
            <pc:sldLayoutMk cId="2990826695" sldId="2147483724"/>
          </pc:sldLayoutMkLst>
        </pc:sldLayoutChg>
        <pc:sldLayoutChg chg="addSp delSp modSp mod ord">
          <pc:chgData name="Damien Lerminiaux" userId="a10d2050-0289-4479-9d22-2a133b933788" providerId="ADAL" clId="{DECD9599-2C18-48A4-8916-245384858DE1}" dt="2022-06-17T08:29:19.068" v="58" actId="478"/>
          <pc:sldLayoutMkLst>
            <pc:docMk/>
            <pc:sldMasterMk cId="972177225" sldId="2147483648"/>
            <pc:sldLayoutMk cId="1480601165" sldId="2147483726"/>
          </pc:sldLayoutMkLst>
        </pc:sldLayoutChg>
      </pc:sldMasterChg>
    </pc:docChg>
  </pc:docChgLst>
  <pc:docChgLst>
    <pc:chgData name="Damien Lerminiaux" userId="a10d2050-0289-4479-9d22-2a133b933788" providerId="ADAL" clId="{980B47CD-8B41-4F36-A8DA-0A9A688C8374}"/>
    <pc:docChg chg="custSel modSld">
      <pc:chgData name="Damien Lerminiaux" userId="a10d2050-0289-4479-9d22-2a133b933788" providerId="ADAL" clId="{980B47CD-8B41-4F36-A8DA-0A9A688C8374}" dt="2022-08-25T09:55:06.240" v="1"/>
      <pc:docMkLst>
        <pc:docMk/>
      </pc:docMkLst>
      <pc:sldChg chg="addSp delSp modSp mod">
        <pc:chgData name="Damien Lerminiaux" userId="a10d2050-0289-4479-9d22-2a133b933788" providerId="ADAL" clId="{980B47CD-8B41-4F36-A8DA-0A9A688C8374}" dt="2022-08-25T09:55:06.240" v="1"/>
        <pc:sldMkLst>
          <pc:docMk/>
          <pc:sldMk cId="3432371383" sldId="313"/>
        </pc:sldMkLst>
      </pc:sldChg>
    </pc:docChg>
  </pc:docChgLst>
  <pc:docChgLst>
    <pc:chgData name="Don BURNSIDE" userId="89c3471a-7668-46f7-b47a-80c478617a4e" providerId="ADAL" clId="{AD5CE8A9-E94E-4D09-AB1C-E2C00DB04E61}"/>
    <pc:docChg chg="custSel modSld modMainMaster">
      <pc:chgData name="Don BURNSIDE" userId="89c3471a-7668-46f7-b47a-80c478617a4e" providerId="ADAL" clId="{AD5CE8A9-E94E-4D09-AB1C-E2C00DB04E61}" dt="2025-11-12T15:32:46.862" v="15" actId="27636"/>
      <pc:docMkLst>
        <pc:docMk/>
      </pc:docMkLst>
      <pc:sldChg chg="modSp mod">
        <pc:chgData name="Don BURNSIDE" userId="89c3471a-7668-46f7-b47a-80c478617a4e" providerId="ADAL" clId="{AD5CE8A9-E94E-4D09-AB1C-E2C00DB04E61}" dt="2025-11-12T15:32:44.519" v="2" actId="27636"/>
        <pc:sldMkLst>
          <pc:docMk/>
          <pc:sldMk cId="63074528" sldId="322"/>
        </pc:sldMkLst>
        <pc:spChg chg="mod">
          <ac:chgData name="Don BURNSIDE" userId="89c3471a-7668-46f7-b47a-80c478617a4e" providerId="ADAL" clId="{AD5CE8A9-E94E-4D09-AB1C-E2C00DB04E61}" dt="2025-11-12T15:32:44.519" v="2" actId="27636"/>
          <ac:spMkLst>
            <pc:docMk/>
            <pc:sldMk cId="63074528" sldId="322"/>
            <ac:spMk id="3" creationId="{00000000-0000-0000-0000-000000000000}"/>
          </ac:spMkLst>
        </pc:spChg>
      </pc:sldChg>
      <pc:sldChg chg="modSp mod">
        <pc:chgData name="Don BURNSIDE" userId="89c3471a-7668-46f7-b47a-80c478617a4e" providerId="ADAL" clId="{AD5CE8A9-E94E-4D09-AB1C-E2C00DB04E61}" dt="2025-11-12T15:32:45.767" v="6" actId="27636"/>
        <pc:sldMkLst>
          <pc:docMk/>
          <pc:sldMk cId="1935514571" sldId="324"/>
        </pc:sldMkLst>
        <pc:spChg chg="mod">
          <ac:chgData name="Don BURNSIDE" userId="89c3471a-7668-46f7-b47a-80c478617a4e" providerId="ADAL" clId="{AD5CE8A9-E94E-4D09-AB1C-E2C00DB04E61}" dt="2025-11-12T15:32:45.767" v="6" actId="27636"/>
          <ac:spMkLst>
            <pc:docMk/>
            <pc:sldMk cId="1935514571" sldId="324"/>
            <ac:spMk id="3" creationId="{00000000-0000-0000-0000-000000000000}"/>
          </ac:spMkLst>
        </pc:spChg>
      </pc:sldChg>
      <pc:sldChg chg="modSp mod">
        <pc:chgData name="Don BURNSIDE" userId="89c3471a-7668-46f7-b47a-80c478617a4e" providerId="ADAL" clId="{AD5CE8A9-E94E-4D09-AB1C-E2C00DB04E61}" dt="2025-11-12T15:32:46.201" v="8" actId="27636"/>
        <pc:sldMkLst>
          <pc:docMk/>
          <pc:sldMk cId="111110041" sldId="325"/>
        </pc:sldMkLst>
        <pc:spChg chg="mod">
          <ac:chgData name="Don BURNSIDE" userId="89c3471a-7668-46f7-b47a-80c478617a4e" providerId="ADAL" clId="{AD5CE8A9-E94E-4D09-AB1C-E2C00DB04E61}" dt="2025-11-12T15:32:46.201" v="8" actId="27636"/>
          <ac:spMkLst>
            <pc:docMk/>
            <pc:sldMk cId="111110041" sldId="325"/>
            <ac:spMk id="3" creationId="{00000000-0000-0000-0000-000000000000}"/>
          </ac:spMkLst>
        </pc:spChg>
      </pc:sldChg>
      <pc:sldChg chg="modSp mod">
        <pc:chgData name="Don BURNSIDE" userId="89c3471a-7668-46f7-b47a-80c478617a4e" providerId="ADAL" clId="{AD5CE8A9-E94E-4D09-AB1C-E2C00DB04E61}" dt="2025-11-12T15:32:43.864" v="1" actId="27636"/>
        <pc:sldMkLst>
          <pc:docMk/>
          <pc:sldMk cId="1854261785" sldId="333"/>
        </pc:sldMkLst>
        <pc:spChg chg="mod">
          <ac:chgData name="Don BURNSIDE" userId="89c3471a-7668-46f7-b47a-80c478617a4e" providerId="ADAL" clId="{AD5CE8A9-E94E-4D09-AB1C-E2C00DB04E61}" dt="2025-11-12T15:32:43.864" v="1" actId="27636"/>
          <ac:spMkLst>
            <pc:docMk/>
            <pc:sldMk cId="1854261785" sldId="333"/>
            <ac:spMk id="3" creationId="{00000000-0000-0000-0000-000000000000}"/>
          </ac:spMkLst>
        </pc:spChg>
      </pc:sldChg>
      <pc:sldChg chg="modSp mod">
        <pc:chgData name="Don BURNSIDE" userId="89c3471a-7668-46f7-b47a-80c478617a4e" providerId="ADAL" clId="{AD5CE8A9-E94E-4D09-AB1C-E2C00DB04E61}" dt="2025-11-12T15:32:45.590" v="5" actId="27636"/>
        <pc:sldMkLst>
          <pc:docMk/>
          <pc:sldMk cId="2053960718" sldId="334"/>
        </pc:sldMkLst>
        <pc:spChg chg="mod">
          <ac:chgData name="Don BURNSIDE" userId="89c3471a-7668-46f7-b47a-80c478617a4e" providerId="ADAL" clId="{AD5CE8A9-E94E-4D09-AB1C-E2C00DB04E61}" dt="2025-11-12T15:32:45.590" v="5" actId="27636"/>
          <ac:spMkLst>
            <pc:docMk/>
            <pc:sldMk cId="2053960718" sldId="334"/>
            <ac:spMk id="3" creationId="{00000000-0000-0000-0000-000000000000}"/>
          </ac:spMkLst>
        </pc:spChg>
      </pc:sldChg>
      <pc:sldChg chg="modSp mod">
        <pc:chgData name="Don BURNSIDE" userId="89c3471a-7668-46f7-b47a-80c478617a4e" providerId="ADAL" clId="{AD5CE8A9-E94E-4D09-AB1C-E2C00DB04E61}" dt="2025-11-12T15:32:45.900" v="7" actId="27636"/>
        <pc:sldMkLst>
          <pc:docMk/>
          <pc:sldMk cId="1827627506" sldId="335"/>
        </pc:sldMkLst>
        <pc:spChg chg="mod">
          <ac:chgData name="Don BURNSIDE" userId="89c3471a-7668-46f7-b47a-80c478617a4e" providerId="ADAL" clId="{AD5CE8A9-E94E-4D09-AB1C-E2C00DB04E61}" dt="2025-11-12T15:32:45.900" v="7" actId="27636"/>
          <ac:spMkLst>
            <pc:docMk/>
            <pc:sldMk cId="1827627506" sldId="335"/>
            <ac:spMk id="4" creationId="{00000000-0000-0000-0000-000000000000}"/>
          </ac:spMkLst>
        </pc:spChg>
      </pc:sldChg>
      <pc:sldChg chg="modSp mod">
        <pc:chgData name="Don BURNSIDE" userId="89c3471a-7668-46f7-b47a-80c478617a4e" providerId="ADAL" clId="{AD5CE8A9-E94E-4D09-AB1C-E2C00DB04E61}" dt="2025-11-12T15:32:45.101" v="3" actId="27636"/>
        <pc:sldMkLst>
          <pc:docMk/>
          <pc:sldMk cId="1437444346" sldId="350"/>
        </pc:sldMkLst>
        <pc:spChg chg="mod">
          <ac:chgData name="Don BURNSIDE" userId="89c3471a-7668-46f7-b47a-80c478617a4e" providerId="ADAL" clId="{AD5CE8A9-E94E-4D09-AB1C-E2C00DB04E61}" dt="2025-11-12T15:32:45.101" v="3" actId="27636"/>
          <ac:spMkLst>
            <pc:docMk/>
            <pc:sldMk cId="1437444346" sldId="350"/>
            <ac:spMk id="4" creationId="{00000000-0000-0000-0000-000000000000}"/>
          </ac:spMkLst>
        </pc:spChg>
      </pc:sldChg>
      <pc:sldChg chg="modSp mod">
        <pc:chgData name="Don BURNSIDE" userId="89c3471a-7668-46f7-b47a-80c478617a4e" providerId="ADAL" clId="{AD5CE8A9-E94E-4D09-AB1C-E2C00DB04E61}" dt="2025-11-12T15:32:45.464" v="4" actId="27636"/>
        <pc:sldMkLst>
          <pc:docMk/>
          <pc:sldMk cId="1202312819" sldId="358"/>
        </pc:sldMkLst>
        <pc:spChg chg="mod">
          <ac:chgData name="Don BURNSIDE" userId="89c3471a-7668-46f7-b47a-80c478617a4e" providerId="ADAL" clId="{AD5CE8A9-E94E-4D09-AB1C-E2C00DB04E61}" dt="2025-11-12T15:32:45.464" v="4" actId="27636"/>
          <ac:spMkLst>
            <pc:docMk/>
            <pc:sldMk cId="1202312819" sldId="358"/>
            <ac:spMk id="3" creationId="{00000000-0000-0000-0000-000000000000}"/>
          </ac:spMkLst>
        </pc:spChg>
      </pc:sldChg>
      <pc:sldChg chg="modSp mod">
        <pc:chgData name="Don BURNSIDE" userId="89c3471a-7668-46f7-b47a-80c478617a4e" providerId="ADAL" clId="{AD5CE8A9-E94E-4D09-AB1C-E2C00DB04E61}" dt="2025-11-12T15:32:46.496" v="9" actId="27636"/>
        <pc:sldMkLst>
          <pc:docMk/>
          <pc:sldMk cId="1690788346" sldId="364"/>
        </pc:sldMkLst>
        <pc:spChg chg="mod">
          <ac:chgData name="Don BURNSIDE" userId="89c3471a-7668-46f7-b47a-80c478617a4e" providerId="ADAL" clId="{AD5CE8A9-E94E-4D09-AB1C-E2C00DB04E61}" dt="2025-11-12T15:32:46.496" v="9" actId="27636"/>
          <ac:spMkLst>
            <pc:docMk/>
            <pc:sldMk cId="1690788346" sldId="364"/>
            <ac:spMk id="6" creationId="{00000000-0000-0000-0000-000000000000}"/>
          </ac:spMkLst>
        </pc:spChg>
      </pc:sldChg>
      <pc:sldChg chg="modSp mod">
        <pc:chgData name="Don BURNSIDE" userId="89c3471a-7668-46f7-b47a-80c478617a4e" providerId="ADAL" clId="{AD5CE8A9-E94E-4D09-AB1C-E2C00DB04E61}" dt="2025-11-12T15:32:43.154" v="0" actId="27636"/>
        <pc:sldMkLst>
          <pc:docMk/>
          <pc:sldMk cId="2941207396" sldId="365"/>
        </pc:sldMkLst>
        <pc:spChg chg="mod">
          <ac:chgData name="Don BURNSIDE" userId="89c3471a-7668-46f7-b47a-80c478617a4e" providerId="ADAL" clId="{AD5CE8A9-E94E-4D09-AB1C-E2C00DB04E61}" dt="2025-11-12T15:32:43.154" v="0" actId="27636"/>
          <ac:spMkLst>
            <pc:docMk/>
            <pc:sldMk cId="2941207396" sldId="365"/>
            <ac:spMk id="3" creationId="{00000000-0000-0000-0000-000000000000}"/>
          </ac:spMkLst>
        </pc:spChg>
      </pc:sldChg>
      <pc:sldMasterChg chg="modSldLayout">
        <pc:chgData name="Don BURNSIDE" userId="89c3471a-7668-46f7-b47a-80c478617a4e" providerId="ADAL" clId="{AD5CE8A9-E94E-4D09-AB1C-E2C00DB04E61}" dt="2025-11-12T15:32:46.862" v="15" actId="27636"/>
        <pc:sldMasterMkLst>
          <pc:docMk/>
          <pc:sldMasterMk cId="972177225" sldId="2147483648"/>
        </pc:sldMasterMkLst>
        <pc:sldLayoutChg chg="modSp mod">
          <pc:chgData name="Don BURNSIDE" userId="89c3471a-7668-46f7-b47a-80c478617a4e" providerId="ADAL" clId="{AD5CE8A9-E94E-4D09-AB1C-E2C00DB04E61}" dt="2025-11-12T15:32:46.732" v="11" actId="27636"/>
          <pc:sldLayoutMkLst>
            <pc:docMk/>
            <pc:sldMasterMk cId="972177225" sldId="2147483648"/>
            <pc:sldLayoutMk cId="1321741509" sldId="2147483683"/>
          </pc:sldLayoutMkLst>
          <pc:spChg chg="mod">
            <ac:chgData name="Don BURNSIDE" userId="89c3471a-7668-46f7-b47a-80c478617a4e" providerId="ADAL" clId="{AD5CE8A9-E94E-4D09-AB1C-E2C00DB04E61}" dt="2025-11-12T15:32:46.732" v="11" actId="27636"/>
            <ac:spMkLst>
              <pc:docMk/>
              <pc:sldMasterMk cId="972177225" sldId="2147483648"/>
              <pc:sldLayoutMk cId="1321741509" sldId="2147483683"/>
              <ac:spMk id="6" creationId="{B2446278-B61B-4F91-A772-1CB329B933B5}"/>
            </ac:spMkLst>
          </pc:spChg>
        </pc:sldLayoutChg>
        <pc:sldLayoutChg chg="modSp mod">
          <pc:chgData name="Don BURNSIDE" userId="89c3471a-7668-46f7-b47a-80c478617a4e" providerId="ADAL" clId="{AD5CE8A9-E94E-4D09-AB1C-E2C00DB04E61}" dt="2025-11-12T15:32:46.713" v="10" actId="27636"/>
          <pc:sldLayoutMkLst>
            <pc:docMk/>
            <pc:sldMasterMk cId="972177225" sldId="2147483648"/>
            <pc:sldLayoutMk cId="1408864539" sldId="2147483688"/>
          </pc:sldLayoutMkLst>
          <pc:spChg chg="mod">
            <ac:chgData name="Don BURNSIDE" userId="89c3471a-7668-46f7-b47a-80c478617a4e" providerId="ADAL" clId="{AD5CE8A9-E94E-4D09-AB1C-E2C00DB04E61}" dt="2025-11-12T15:32:46.713" v="10" actId="27636"/>
            <ac:spMkLst>
              <pc:docMk/>
              <pc:sldMasterMk cId="972177225" sldId="2147483648"/>
              <pc:sldLayoutMk cId="1408864539" sldId="2147483688"/>
              <ac:spMk id="6" creationId="{B2446278-B61B-4F91-A772-1CB329B933B5}"/>
            </ac:spMkLst>
          </pc:spChg>
        </pc:sldLayoutChg>
        <pc:sldLayoutChg chg="modSp mod">
          <pc:chgData name="Don BURNSIDE" userId="89c3471a-7668-46f7-b47a-80c478617a4e" providerId="ADAL" clId="{AD5CE8A9-E94E-4D09-AB1C-E2C00DB04E61}" dt="2025-11-12T15:32:46.755" v="12" actId="27636"/>
          <pc:sldLayoutMkLst>
            <pc:docMk/>
            <pc:sldMasterMk cId="972177225" sldId="2147483648"/>
            <pc:sldLayoutMk cId="1600049382" sldId="2147483690"/>
          </pc:sldLayoutMkLst>
          <pc:spChg chg="mod">
            <ac:chgData name="Don BURNSIDE" userId="89c3471a-7668-46f7-b47a-80c478617a4e" providerId="ADAL" clId="{AD5CE8A9-E94E-4D09-AB1C-E2C00DB04E61}" dt="2025-11-12T15:32:46.755" v="12" actId="27636"/>
            <ac:spMkLst>
              <pc:docMk/>
              <pc:sldMasterMk cId="972177225" sldId="2147483648"/>
              <pc:sldLayoutMk cId="1600049382" sldId="2147483690"/>
              <ac:spMk id="12" creationId="{1E6ACA91-B7AF-4A52-8C5C-4C60F470E0C1}"/>
            </ac:spMkLst>
          </pc:spChg>
        </pc:sldLayoutChg>
        <pc:sldLayoutChg chg="modSp mod">
          <pc:chgData name="Don BURNSIDE" userId="89c3471a-7668-46f7-b47a-80c478617a4e" providerId="ADAL" clId="{AD5CE8A9-E94E-4D09-AB1C-E2C00DB04E61}" dt="2025-11-12T15:32:46.776" v="13" actId="27636"/>
          <pc:sldLayoutMkLst>
            <pc:docMk/>
            <pc:sldMasterMk cId="972177225" sldId="2147483648"/>
            <pc:sldLayoutMk cId="2278118988" sldId="2147483692"/>
          </pc:sldLayoutMkLst>
          <pc:spChg chg="mod">
            <ac:chgData name="Don BURNSIDE" userId="89c3471a-7668-46f7-b47a-80c478617a4e" providerId="ADAL" clId="{AD5CE8A9-E94E-4D09-AB1C-E2C00DB04E61}" dt="2025-11-12T15:32:46.776" v="13" actId="27636"/>
            <ac:spMkLst>
              <pc:docMk/>
              <pc:sldMasterMk cId="972177225" sldId="2147483648"/>
              <pc:sldLayoutMk cId="2278118988" sldId="2147483692"/>
              <ac:spMk id="6" creationId="{B2446278-B61B-4F91-A772-1CB329B933B5}"/>
            </ac:spMkLst>
          </pc:spChg>
        </pc:sldLayoutChg>
        <pc:sldLayoutChg chg="modSp mod">
          <pc:chgData name="Don BURNSIDE" userId="89c3471a-7668-46f7-b47a-80c478617a4e" providerId="ADAL" clId="{AD5CE8A9-E94E-4D09-AB1C-E2C00DB04E61}" dt="2025-11-12T15:32:46.841" v="14" actId="27636"/>
          <pc:sldLayoutMkLst>
            <pc:docMk/>
            <pc:sldMasterMk cId="972177225" sldId="2147483648"/>
            <pc:sldLayoutMk cId="2164291606" sldId="2147483698"/>
          </pc:sldLayoutMkLst>
          <pc:spChg chg="mod">
            <ac:chgData name="Don BURNSIDE" userId="89c3471a-7668-46f7-b47a-80c478617a4e" providerId="ADAL" clId="{AD5CE8A9-E94E-4D09-AB1C-E2C00DB04E61}" dt="2025-11-12T15:32:46.841" v="14" actId="27636"/>
            <ac:spMkLst>
              <pc:docMk/>
              <pc:sldMasterMk cId="972177225" sldId="2147483648"/>
              <pc:sldLayoutMk cId="2164291606" sldId="2147483698"/>
              <ac:spMk id="6" creationId="{B2446278-B61B-4F91-A772-1CB329B933B5}"/>
            </ac:spMkLst>
          </pc:spChg>
        </pc:sldLayoutChg>
        <pc:sldLayoutChg chg="modSp mod">
          <pc:chgData name="Don BURNSIDE" userId="89c3471a-7668-46f7-b47a-80c478617a4e" providerId="ADAL" clId="{AD5CE8A9-E94E-4D09-AB1C-E2C00DB04E61}" dt="2025-11-12T15:32:46.862" v="15" actId="27636"/>
          <pc:sldLayoutMkLst>
            <pc:docMk/>
            <pc:sldMasterMk cId="972177225" sldId="2147483648"/>
            <pc:sldLayoutMk cId="3430527446" sldId="2147483746"/>
          </pc:sldLayoutMkLst>
          <pc:spChg chg="mod">
            <ac:chgData name="Don BURNSIDE" userId="89c3471a-7668-46f7-b47a-80c478617a4e" providerId="ADAL" clId="{AD5CE8A9-E94E-4D09-AB1C-E2C00DB04E61}" dt="2025-11-12T15:32:46.862" v="15" actId="27636"/>
            <ac:spMkLst>
              <pc:docMk/>
              <pc:sldMasterMk cId="972177225" sldId="2147483648"/>
              <pc:sldLayoutMk cId="3430527446" sldId="2147483746"/>
              <ac:spMk id="6" creationId="{B2446278-B61B-4F91-A772-1CB329B933B5}"/>
            </ac:spMkLst>
          </pc:spChg>
        </pc:sldLayoutChg>
      </pc:sldMasterChg>
    </pc:docChg>
  </pc:docChgLst>
  <pc:docChgLst>
    <pc:chgData name="Damien Lerminiaux" userId="a10d2050-0289-4479-9d22-2a133b933788" providerId="ADAL" clId="{4D6E6EEA-90E9-4E6E-8436-B0B1AA74488B}"/>
    <pc:docChg chg="custSel addSld modSld modMainMaster">
      <pc:chgData name="Damien Lerminiaux" userId="a10d2050-0289-4479-9d22-2a133b933788" providerId="ADAL" clId="{4D6E6EEA-90E9-4E6E-8436-B0B1AA74488B}" dt="2024-04-19T10:03:14.495" v="63" actId="20577"/>
      <pc:docMkLst>
        <pc:docMk/>
      </pc:docMkLst>
      <pc:sldChg chg="addSp delSp modSp mod chgLayout">
        <pc:chgData name="Damien Lerminiaux" userId="a10d2050-0289-4479-9d22-2a133b933788" providerId="ADAL" clId="{4D6E6EEA-90E9-4E6E-8436-B0B1AA74488B}" dt="2024-04-11T16:13:39.694" v="36" actId="6264"/>
        <pc:sldMkLst>
          <pc:docMk/>
          <pc:sldMk cId="3486227049" sldId="315"/>
        </pc:sldMkLst>
      </pc:sldChg>
      <pc:sldChg chg="addSp delSp modSp new mod modClrScheme chgLayout">
        <pc:chgData name="Damien Lerminiaux" userId="a10d2050-0289-4479-9d22-2a133b933788" providerId="ADAL" clId="{4D6E6EEA-90E9-4E6E-8436-B0B1AA74488B}" dt="2024-04-19T10:03:14.495" v="63" actId="20577"/>
        <pc:sldMkLst>
          <pc:docMk/>
          <pc:sldMk cId="2120834524" sldId="2142532745"/>
        </pc:sldMkLst>
      </pc:sldChg>
      <pc:sldMasterChg chg="delSp modSp mod modSldLayout">
        <pc:chgData name="Damien Lerminiaux" userId="a10d2050-0289-4479-9d22-2a133b933788" providerId="ADAL" clId="{4D6E6EEA-90E9-4E6E-8436-B0B1AA74488B}" dt="2024-04-11T16:28:02.967" v="37" actId="207"/>
        <pc:sldMasterMkLst>
          <pc:docMk/>
          <pc:sldMasterMk cId="972177225" sldId="2147483648"/>
        </pc:sldMasterMkLst>
        <pc:sldLayoutChg chg="modSp mod">
          <pc:chgData name="Damien Lerminiaux" userId="a10d2050-0289-4479-9d22-2a133b933788" providerId="ADAL" clId="{4D6E6EEA-90E9-4E6E-8436-B0B1AA74488B}" dt="2024-04-11T15:43:28.491" v="8" actId="207"/>
          <pc:sldLayoutMkLst>
            <pc:docMk/>
            <pc:sldMasterMk cId="972177225" sldId="2147483648"/>
            <pc:sldLayoutMk cId="515996336" sldId="2147483664"/>
          </pc:sldLayoutMkLst>
        </pc:sldLayoutChg>
        <pc:sldLayoutChg chg="modSp mod">
          <pc:chgData name="Damien Lerminiaux" userId="a10d2050-0289-4479-9d22-2a133b933788" providerId="ADAL" clId="{4D6E6EEA-90E9-4E6E-8436-B0B1AA74488B}" dt="2024-04-11T15:43:35.337" v="10" actId="207"/>
          <pc:sldLayoutMkLst>
            <pc:docMk/>
            <pc:sldMasterMk cId="972177225" sldId="2147483648"/>
            <pc:sldLayoutMk cId="1429627883" sldId="2147483665"/>
          </pc:sldLayoutMkLst>
        </pc:sldLayoutChg>
        <pc:sldLayoutChg chg="modSp mod">
          <pc:chgData name="Damien Lerminiaux" userId="a10d2050-0289-4479-9d22-2a133b933788" providerId="ADAL" clId="{4D6E6EEA-90E9-4E6E-8436-B0B1AA74488B}" dt="2024-04-11T15:43:50.250" v="16" actId="207"/>
          <pc:sldLayoutMkLst>
            <pc:docMk/>
            <pc:sldMasterMk cId="972177225" sldId="2147483648"/>
            <pc:sldLayoutMk cId="4279947339" sldId="2147483676"/>
          </pc:sldLayoutMkLst>
        </pc:sldLayoutChg>
        <pc:sldLayoutChg chg="modSp mod">
          <pc:chgData name="Damien Lerminiaux" userId="a10d2050-0289-4479-9d22-2a133b933788" providerId="ADAL" clId="{4D6E6EEA-90E9-4E6E-8436-B0B1AA74488B}" dt="2024-04-11T15:44:03.893" v="22" actId="207"/>
          <pc:sldLayoutMkLst>
            <pc:docMk/>
            <pc:sldMasterMk cId="972177225" sldId="2147483648"/>
            <pc:sldLayoutMk cId="2134609134" sldId="2147483677"/>
          </pc:sldLayoutMkLst>
        </pc:sldLayoutChg>
        <pc:sldLayoutChg chg="modSp mod">
          <pc:chgData name="Damien Lerminiaux" userId="a10d2050-0289-4479-9d22-2a133b933788" providerId="ADAL" clId="{4D6E6EEA-90E9-4E6E-8436-B0B1AA74488B}" dt="2024-04-11T15:44:01.631" v="21" actId="207"/>
          <pc:sldLayoutMkLst>
            <pc:docMk/>
            <pc:sldMasterMk cId="972177225" sldId="2147483648"/>
            <pc:sldLayoutMk cId="1775193022" sldId="2147483678"/>
          </pc:sldLayoutMkLst>
        </pc:sldLayoutChg>
        <pc:sldLayoutChg chg="modSp mod">
          <pc:chgData name="Damien Lerminiaux" userId="a10d2050-0289-4479-9d22-2a133b933788" providerId="ADAL" clId="{4D6E6EEA-90E9-4E6E-8436-B0B1AA74488B}" dt="2024-04-11T15:43:54.375" v="17" actId="207"/>
          <pc:sldLayoutMkLst>
            <pc:docMk/>
            <pc:sldMasterMk cId="972177225" sldId="2147483648"/>
            <pc:sldLayoutMk cId="2851982258" sldId="2147483680"/>
          </pc:sldLayoutMkLst>
        </pc:sldLayoutChg>
        <pc:sldLayoutChg chg="modSp mod">
          <pc:chgData name="Damien Lerminiaux" userId="a10d2050-0289-4479-9d22-2a133b933788" providerId="ADAL" clId="{4D6E6EEA-90E9-4E6E-8436-B0B1AA74488B}" dt="2024-04-11T15:43:56.146" v="18" actId="207"/>
          <pc:sldLayoutMkLst>
            <pc:docMk/>
            <pc:sldMasterMk cId="972177225" sldId="2147483648"/>
            <pc:sldLayoutMk cId="3244194634" sldId="2147483685"/>
          </pc:sldLayoutMkLst>
        </pc:sldLayoutChg>
        <pc:sldLayoutChg chg="modSp mod">
          <pc:chgData name="Damien Lerminiaux" userId="a10d2050-0289-4479-9d22-2a133b933788" providerId="ADAL" clId="{4D6E6EEA-90E9-4E6E-8436-B0B1AA74488B}" dt="2024-04-11T15:43:57.720" v="19" actId="207"/>
          <pc:sldLayoutMkLst>
            <pc:docMk/>
            <pc:sldMasterMk cId="972177225" sldId="2147483648"/>
            <pc:sldLayoutMk cId="1980965539" sldId="2147483687"/>
          </pc:sldLayoutMkLst>
        </pc:sldLayoutChg>
        <pc:sldLayoutChg chg="modSp mod">
          <pc:chgData name="Damien Lerminiaux" userId="a10d2050-0289-4479-9d22-2a133b933788" providerId="ADAL" clId="{4D6E6EEA-90E9-4E6E-8436-B0B1AA74488B}" dt="2024-04-11T15:43:59.427" v="20" actId="207"/>
          <pc:sldLayoutMkLst>
            <pc:docMk/>
            <pc:sldMasterMk cId="972177225" sldId="2147483648"/>
            <pc:sldLayoutMk cId="1794711690" sldId="2147483689"/>
          </pc:sldLayoutMkLst>
        </pc:sldLayoutChg>
        <pc:sldLayoutChg chg="modSp mod">
          <pc:chgData name="Damien Lerminiaux" userId="a10d2050-0289-4479-9d22-2a133b933788" providerId="ADAL" clId="{4D6E6EEA-90E9-4E6E-8436-B0B1AA74488B}" dt="2024-04-11T15:44:05.621" v="23" actId="207"/>
          <pc:sldLayoutMkLst>
            <pc:docMk/>
            <pc:sldMasterMk cId="972177225" sldId="2147483648"/>
            <pc:sldLayoutMk cId="709638585" sldId="2147483691"/>
          </pc:sldLayoutMkLst>
        </pc:sldLayoutChg>
        <pc:sldLayoutChg chg="modSp mod">
          <pc:chgData name="Damien Lerminiaux" userId="a10d2050-0289-4479-9d22-2a133b933788" providerId="ADAL" clId="{4D6E6EEA-90E9-4E6E-8436-B0B1AA74488B}" dt="2024-04-11T15:44:07.332" v="24" actId="207"/>
          <pc:sldLayoutMkLst>
            <pc:docMk/>
            <pc:sldMasterMk cId="972177225" sldId="2147483648"/>
            <pc:sldLayoutMk cId="287428524" sldId="2147483693"/>
          </pc:sldLayoutMkLst>
        </pc:sldLayoutChg>
        <pc:sldLayoutChg chg="modSp mod">
          <pc:chgData name="Damien Lerminiaux" userId="a10d2050-0289-4479-9d22-2a133b933788" providerId="ADAL" clId="{4D6E6EEA-90E9-4E6E-8436-B0B1AA74488B}" dt="2024-04-11T15:44:09.760" v="25" actId="207"/>
          <pc:sldLayoutMkLst>
            <pc:docMk/>
            <pc:sldMasterMk cId="972177225" sldId="2147483648"/>
            <pc:sldLayoutMk cId="1967515650" sldId="2147483695"/>
          </pc:sldLayoutMkLst>
        </pc:sldLayoutChg>
        <pc:sldLayoutChg chg="modSp mod">
          <pc:chgData name="Damien Lerminiaux" userId="a10d2050-0289-4479-9d22-2a133b933788" providerId="ADAL" clId="{4D6E6EEA-90E9-4E6E-8436-B0B1AA74488B}" dt="2024-04-11T15:44:11.511" v="26" actId="207"/>
          <pc:sldLayoutMkLst>
            <pc:docMk/>
            <pc:sldMasterMk cId="972177225" sldId="2147483648"/>
            <pc:sldLayoutMk cId="755840015" sldId="2147483697"/>
          </pc:sldLayoutMkLst>
        </pc:sldLayoutChg>
        <pc:sldLayoutChg chg="modSp mod">
          <pc:chgData name="Damien Lerminiaux" userId="a10d2050-0289-4479-9d22-2a133b933788" providerId="ADAL" clId="{4D6E6EEA-90E9-4E6E-8436-B0B1AA74488B}" dt="2024-04-11T15:44:13.556" v="27" actId="207"/>
          <pc:sldLayoutMkLst>
            <pc:docMk/>
            <pc:sldMasterMk cId="972177225" sldId="2147483648"/>
            <pc:sldLayoutMk cId="4192308900" sldId="2147483699"/>
          </pc:sldLayoutMkLst>
        </pc:sldLayoutChg>
        <pc:sldLayoutChg chg="modSp mod">
          <pc:chgData name="Damien Lerminiaux" userId="a10d2050-0289-4479-9d22-2a133b933788" providerId="ADAL" clId="{4D6E6EEA-90E9-4E6E-8436-B0B1AA74488B}" dt="2024-04-11T15:44:20.467" v="28" actId="207"/>
          <pc:sldLayoutMkLst>
            <pc:docMk/>
            <pc:sldMasterMk cId="972177225" sldId="2147483648"/>
            <pc:sldLayoutMk cId="73560294" sldId="2147483701"/>
          </pc:sldLayoutMkLst>
        </pc:sldLayoutChg>
        <pc:sldLayoutChg chg="modSp mod">
          <pc:chgData name="Damien Lerminiaux" userId="a10d2050-0289-4479-9d22-2a133b933788" providerId="ADAL" clId="{4D6E6EEA-90E9-4E6E-8436-B0B1AA74488B}" dt="2024-04-11T15:43:32.118" v="9" actId="207"/>
          <pc:sldLayoutMkLst>
            <pc:docMk/>
            <pc:sldMasterMk cId="972177225" sldId="2147483648"/>
            <pc:sldLayoutMk cId="1428964573" sldId="2147483716"/>
          </pc:sldLayoutMkLst>
        </pc:sldLayoutChg>
        <pc:sldLayoutChg chg="addSp delSp modSp mod">
          <pc:chgData name="Damien Lerminiaux" userId="a10d2050-0289-4479-9d22-2a133b933788" providerId="ADAL" clId="{4D6E6EEA-90E9-4E6E-8436-B0B1AA74488B}" dt="2024-04-11T15:43:20.866" v="7" actId="478"/>
          <pc:sldLayoutMkLst>
            <pc:docMk/>
            <pc:sldMasterMk cId="972177225" sldId="2147483648"/>
            <pc:sldLayoutMk cId="707829313" sldId="2147483723"/>
          </pc:sldLayoutMkLst>
        </pc:sldLayoutChg>
        <pc:sldLayoutChg chg="modSp mod">
          <pc:chgData name="Damien Lerminiaux" userId="a10d2050-0289-4479-9d22-2a133b933788" providerId="ADAL" clId="{4D6E6EEA-90E9-4E6E-8436-B0B1AA74488B}" dt="2024-04-11T15:43:46.741" v="15" actId="207"/>
          <pc:sldLayoutMkLst>
            <pc:docMk/>
            <pc:sldMasterMk cId="972177225" sldId="2147483648"/>
            <pc:sldLayoutMk cId="2711929028" sldId="2147483737"/>
          </pc:sldLayoutMkLst>
        </pc:sldLayoutChg>
        <pc:sldLayoutChg chg="modSp mod">
          <pc:chgData name="Damien Lerminiaux" userId="a10d2050-0289-4479-9d22-2a133b933788" providerId="ADAL" clId="{4D6E6EEA-90E9-4E6E-8436-B0B1AA74488B}" dt="2024-04-11T16:28:02.967" v="37" actId="207"/>
          <pc:sldLayoutMkLst>
            <pc:docMk/>
            <pc:sldMasterMk cId="972177225" sldId="2147483648"/>
            <pc:sldLayoutMk cId="3518978913" sldId="2147483738"/>
          </pc:sldLayoutMkLst>
        </pc:sldLayoutChg>
        <pc:sldLayoutChg chg="modSp mod">
          <pc:chgData name="Damien Lerminiaux" userId="a10d2050-0289-4479-9d22-2a133b933788" providerId="ADAL" clId="{4D6E6EEA-90E9-4E6E-8436-B0B1AA74488B}" dt="2024-04-11T15:43:38.768" v="11" actId="207"/>
          <pc:sldLayoutMkLst>
            <pc:docMk/>
            <pc:sldMasterMk cId="972177225" sldId="2147483648"/>
            <pc:sldLayoutMk cId="1344247862" sldId="2147483740"/>
          </pc:sldLayoutMkLst>
        </pc:sldLayoutChg>
        <pc:sldLayoutChg chg="modSp mod">
          <pc:chgData name="Damien Lerminiaux" userId="a10d2050-0289-4479-9d22-2a133b933788" providerId="ADAL" clId="{4D6E6EEA-90E9-4E6E-8436-B0B1AA74488B}" dt="2024-04-11T15:43:41.187" v="12" actId="207"/>
          <pc:sldLayoutMkLst>
            <pc:docMk/>
            <pc:sldMasterMk cId="972177225" sldId="2147483648"/>
            <pc:sldLayoutMk cId="2870508326" sldId="2147483742"/>
          </pc:sldLayoutMkLst>
        </pc:sldLayoutChg>
        <pc:sldLayoutChg chg="modSp mod">
          <pc:chgData name="Damien Lerminiaux" userId="a10d2050-0289-4479-9d22-2a133b933788" providerId="ADAL" clId="{4D6E6EEA-90E9-4E6E-8436-B0B1AA74488B}" dt="2024-04-11T15:43:42.731" v="13" actId="207"/>
          <pc:sldLayoutMkLst>
            <pc:docMk/>
            <pc:sldMasterMk cId="972177225" sldId="2147483648"/>
            <pc:sldLayoutMk cId="2726536138" sldId="2147483744"/>
          </pc:sldLayoutMkLst>
        </pc:sldLayoutChg>
        <pc:sldLayoutChg chg="modSp mod">
          <pc:chgData name="Damien Lerminiaux" userId="a10d2050-0289-4479-9d22-2a133b933788" providerId="ADAL" clId="{4D6E6EEA-90E9-4E6E-8436-B0B1AA74488B}" dt="2024-04-11T15:44:22.881" v="29" actId="207"/>
          <pc:sldLayoutMkLst>
            <pc:docMk/>
            <pc:sldMasterMk cId="972177225" sldId="2147483648"/>
            <pc:sldLayoutMk cId="3483010826" sldId="2147483747"/>
          </pc:sldLayoutMkLst>
        </pc:sldLayoutChg>
        <pc:sldLayoutChg chg="modSp mod">
          <pc:chgData name="Damien Lerminiaux" userId="a10d2050-0289-4479-9d22-2a133b933788" providerId="ADAL" clId="{4D6E6EEA-90E9-4E6E-8436-B0B1AA74488B}" dt="2024-04-11T15:44:25.415" v="30" actId="207"/>
          <pc:sldLayoutMkLst>
            <pc:docMk/>
            <pc:sldMasterMk cId="972177225" sldId="2147483648"/>
            <pc:sldLayoutMk cId="2546087195" sldId="2147483749"/>
          </pc:sldLayoutMkLst>
        </pc:sldLayoutChg>
        <pc:sldLayoutChg chg="modSp mod">
          <pc:chgData name="Damien Lerminiaux" userId="a10d2050-0289-4479-9d22-2a133b933788" providerId="ADAL" clId="{4D6E6EEA-90E9-4E6E-8436-B0B1AA74488B}" dt="2024-04-11T15:43:44.602" v="14" actId="207"/>
          <pc:sldLayoutMkLst>
            <pc:docMk/>
            <pc:sldMasterMk cId="972177225" sldId="2147483648"/>
            <pc:sldLayoutMk cId="1407780958" sldId="2147483751"/>
          </pc:sldLayoutMkLst>
        </pc:sldLayoutChg>
      </pc:sldMasterChg>
      <pc:sldMasterChg chg="delSp mod modSldLayout">
        <pc:chgData name="Damien Lerminiaux" userId="a10d2050-0289-4479-9d22-2a133b933788" providerId="ADAL" clId="{4D6E6EEA-90E9-4E6E-8436-B0B1AA74488B}" dt="2024-04-11T15:44:37.682" v="34" actId="207"/>
        <pc:sldMasterMkLst>
          <pc:docMk/>
          <pc:sldMasterMk cId="3809338969" sldId="2147483727"/>
        </pc:sldMasterMkLst>
        <pc:sldLayoutChg chg="modSp mod">
          <pc:chgData name="Damien Lerminiaux" userId="a10d2050-0289-4479-9d22-2a133b933788" providerId="ADAL" clId="{4D6E6EEA-90E9-4E6E-8436-B0B1AA74488B}" dt="2024-04-11T15:44:33.499" v="31" actId="207"/>
          <pc:sldLayoutMkLst>
            <pc:docMk/>
            <pc:sldMasterMk cId="3809338969" sldId="2147483727"/>
            <pc:sldLayoutMk cId="3533535105" sldId="2147483729"/>
          </pc:sldLayoutMkLst>
        </pc:sldLayoutChg>
        <pc:sldLayoutChg chg="modSp mod">
          <pc:chgData name="Damien Lerminiaux" userId="a10d2050-0289-4479-9d22-2a133b933788" providerId="ADAL" clId="{4D6E6EEA-90E9-4E6E-8436-B0B1AA74488B}" dt="2024-04-11T15:44:35.094" v="32" actId="207"/>
          <pc:sldLayoutMkLst>
            <pc:docMk/>
            <pc:sldMasterMk cId="3809338969" sldId="2147483727"/>
            <pc:sldLayoutMk cId="503266773" sldId="2147483731"/>
          </pc:sldLayoutMkLst>
        </pc:sldLayoutChg>
        <pc:sldLayoutChg chg="modSp mod">
          <pc:chgData name="Damien Lerminiaux" userId="a10d2050-0289-4479-9d22-2a133b933788" providerId="ADAL" clId="{4D6E6EEA-90E9-4E6E-8436-B0B1AA74488B}" dt="2024-04-11T15:44:36.406" v="33" actId="207"/>
          <pc:sldLayoutMkLst>
            <pc:docMk/>
            <pc:sldMasterMk cId="3809338969" sldId="2147483727"/>
            <pc:sldLayoutMk cId="1577959872" sldId="2147483733"/>
          </pc:sldLayoutMkLst>
        </pc:sldLayoutChg>
        <pc:sldLayoutChg chg="modSp mod">
          <pc:chgData name="Damien Lerminiaux" userId="a10d2050-0289-4479-9d22-2a133b933788" providerId="ADAL" clId="{4D6E6EEA-90E9-4E6E-8436-B0B1AA74488B}" dt="2024-04-11T15:44:37.682" v="34" actId="207"/>
          <pc:sldLayoutMkLst>
            <pc:docMk/>
            <pc:sldMasterMk cId="3809338969" sldId="2147483727"/>
            <pc:sldLayoutMk cId="1424217509" sldId="2147483735"/>
          </pc:sldLayoutMkLst>
        </pc:sldLayoutChg>
      </pc:sldMasterChg>
      <pc:sldMasterChg chg="modSp">
        <pc:chgData name="Damien Lerminiaux" userId="a10d2050-0289-4479-9d22-2a133b933788" providerId="ADAL" clId="{4D6E6EEA-90E9-4E6E-8436-B0B1AA74488B}" dt="2024-04-11T15:44:38.013" v="35" actId="735"/>
        <pc:sldMasterMkLst>
          <pc:docMk/>
          <pc:sldMasterMk cId="2606822267" sldId="2147483752"/>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2E96F-CEFA-4FFD-A77F-D5DEDCAB1875}"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71C70-C174-48D2-90B2-5F7A09F7AE64}" type="slidenum">
              <a:rPr lang="en-US" smtClean="0"/>
              <a:t>‹#›</a:t>
            </a:fld>
            <a:endParaRPr lang="en-US"/>
          </a:p>
        </p:txBody>
      </p:sp>
    </p:spTree>
    <p:extLst>
      <p:ext uri="{BB962C8B-B14F-4D97-AF65-F5344CB8AC3E}">
        <p14:creationId xmlns:p14="http://schemas.microsoft.com/office/powerpoint/2010/main" val="215337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module 5 for Message Processing, where we will show inbound EDI handling.</a:t>
            </a:r>
          </a:p>
        </p:txBody>
      </p:sp>
      <p:sp>
        <p:nvSpPr>
          <p:cNvPr id="4" name="Slide Number Placeholder 3"/>
          <p:cNvSpPr>
            <a:spLocks noGrp="1"/>
          </p:cNvSpPr>
          <p:nvPr>
            <p:ph type="sldNum" sz="quarter" idx="10"/>
          </p:nvPr>
        </p:nvSpPr>
        <p:spPr/>
        <p:txBody>
          <a:bodyPr/>
          <a:lstStyle/>
          <a:p>
            <a:fld id="{276E01C0-9FAF-4E87-9670-5EE0D47B333C}" type="slidenum">
              <a:rPr lang="en-US" smtClean="0"/>
              <a:pPr/>
              <a:t>1</a:t>
            </a:fld>
            <a:endParaRPr lang="en-US" dirty="0"/>
          </a:p>
        </p:txBody>
      </p:sp>
    </p:spTree>
    <p:extLst>
      <p:ext uri="{BB962C8B-B14F-4D97-AF65-F5344CB8AC3E}">
        <p14:creationId xmlns:p14="http://schemas.microsoft.com/office/powerpoint/2010/main" val="2026248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the case of outbound EDIFACT messages, you can Request an Acknowledgement as a response to your message sent to a partner. This is a functional acknowledgement, which means that the receiver received and understood the message per EDIFACT standards. </a:t>
            </a:r>
          </a:p>
          <a:p>
            <a:endParaRPr lang="en-US" b="0"/>
          </a:p>
          <a:p>
            <a:r>
              <a:rPr lang="en-US" b="0"/>
              <a:t>When an acknowledgement is expected, you can set a timeout which specifies the time you will wait for the Acknowledgement.</a:t>
            </a:r>
          </a:p>
          <a:p>
            <a:endParaRPr lang="en-US" b="0"/>
          </a:p>
          <a:p>
            <a:r>
              <a:rPr lang="en-US" b="0"/>
              <a:t>When an Acknowledgement is expected, three different scenarios may occur:</a:t>
            </a:r>
          </a:p>
          <a:p>
            <a:r>
              <a:rPr lang="en-US" b="0"/>
              <a:t>A positive control message arrives.</a:t>
            </a:r>
          </a:p>
          <a:p>
            <a:r>
              <a:rPr lang="en-US" b="0"/>
              <a:t>A negative control message arrives.</a:t>
            </a:r>
          </a:p>
          <a:p>
            <a:r>
              <a:rPr lang="en-US" b="0"/>
              <a:t>No control message arrives, and you will face a timeout.</a:t>
            </a:r>
          </a:p>
          <a:p>
            <a:endParaRPr lang="en-US" b="0"/>
          </a:p>
          <a:p>
            <a:r>
              <a:rPr lang="en-US" b="0"/>
              <a:t>The result of Acknowledgement processing is visible both in the Message Log and Message Tracker.</a:t>
            </a:r>
            <a:endParaRPr lang="en-US" b="0"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10</a:t>
            </a:fld>
            <a:endParaRPr lang="en-US" dirty="0"/>
          </a:p>
        </p:txBody>
      </p:sp>
    </p:spTree>
    <p:extLst>
      <p:ext uri="{BB962C8B-B14F-4D97-AF65-F5344CB8AC3E}">
        <p14:creationId xmlns:p14="http://schemas.microsoft.com/office/powerpoint/2010/main" val="407347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configuration of outbound EDIFACT, in the enveloping tab, you can configure the request to receive acknowledgement and the timeout to wait for Acknowledgement.</a:t>
            </a:r>
          </a:p>
        </p:txBody>
      </p:sp>
      <p:sp>
        <p:nvSpPr>
          <p:cNvPr id="4" name="Slide Number Placeholder 3"/>
          <p:cNvSpPr>
            <a:spLocks noGrp="1"/>
          </p:cNvSpPr>
          <p:nvPr>
            <p:ph type="sldNum" sz="quarter" idx="5"/>
          </p:nvPr>
        </p:nvSpPr>
        <p:spPr/>
        <p:txBody>
          <a:bodyPr/>
          <a:lstStyle/>
          <a:p>
            <a:fld id="{276E01C0-9FAF-4E87-9670-5EE0D47B333C}" type="slidenum">
              <a:rPr lang="en-US" smtClean="0"/>
              <a:pPr/>
              <a:t>11</a:t>
            </a:fld>
            <a:endParaRPr lang="en-US" dirty="0"/>
          </a:p>
        </p:txBody>
      </p:sp>
    </p:spTree>
    <p:extLst>
      <p:ext uri="{BB962C8B-B14F-4D97-AF65-F5344CB8AC3E}">
        <p14:creationId xmlns:p14="http://schemas.microsoft.com/office/powerpoint/2010/main" val="166299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Inbound tab of the Inbound agreement, we configure when and how to generate an acknowledgement. This is done based on some variables:</a:t>
            </a:r>
          </a:p>
          <a:p>
            <a:r>
              <a:rPr lang="en-US" dirty="0"/>
              <a:t>The criteria to decide when to create the acknowledgement.</a:t>
            </a:r>
          </a:p>
          <a:p>
            <a:r>
              <a:rPr lang="en-US" dirty="0"/>
              <a:t>Which type of acknowledgement is generated.</a:t>
            </a:r>
          </a:p>
          <a:p>
            <a:r>
              <a:rPr lang="en-US" dirty="0"/>
              <a:t>Which delivery exchange is used to send the acknowledgement.</a:t>
            </a:r>
          </a:p>
          <a:p>
            <a:r>
              <a:rPr lang="en-US" dirty="0"/>
              <a:t>An alternate delivery partner. &lt;break time=“1s" /&gt;</a:t>
            </a:r>
          </a:p>
          <a:p>
            <a:r>
              <a:rPr lang="en-US" dirty="0"/>
              <a:t>Sometimes, you need to use a service to do the acknowledgement processing. For example, when a D93A control is generated but your partner requests to alter some of the values in the message.</a:t>
            </a:r>
          </a:p>
          <a:p>
            <a:r>
              <a:rPr lang="en-US" dirty="0"/>
              <a:t>And how to collect the acknowledgements in an outbound agreement: most of the time an outbound agreement is used also for other outbound messages sent to the partner involved.</a:t>
            </a:r>
          </a:p>
          <a:p>
            <a:pPr marL="0" indent="0">
              <a:buFontTx/>
              <a:buNone/>
            </a:pPr>
            <a:endParaRPr lang="en-US"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12</a:t>
            </a:fld>
            <a:endParaRPr lang="en-US" dirty="0"/>
          </a:p>
        </p:txBody>
      </p:sp>
    </p:spTree>
    <p:extLst>
      <p:ext uri="{BB962C8B-B14F-4D97-AF65-F5344CB8AC3E}">
        <p14:creationId xmlns:p14="http://schemas.microsoft.com/office/powerpoint/2010/main" val="248326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criteria to generate a control are based on certain rules:&lt;break time="1s" /&gt;</a:t>
            </a:r>
          </a:p>
          <a:p>
            <a:pPr marL="171450" indent="-171450">
              <a:buFont typeface="Arial" panose="020B0604020202020204" pitchFamily="34" charset="0"/>
              <a:buChar char="•"/>
            </a:pPr>
            <a:r>
              <a:rPr lang="en-US" dirty="0"/>
              <a:t>On request, when requested in the UNB element zero </a:t>
            </a:r>
            <a:r>
              <a:rPr lang="en-US" dirty="0" err="1"/>
              <a:t>zero</a:t>
            </a:r>
            <a:r>
              <a:rPr lang="en-US" dirty="0"/>
              <a:t> two nine. &lt;break time="1s" /&gt;</a:t>
            </a:r>
          </a:p>
          <a:p>
            <a:pPr marL="171450" indent="-171450">
              <a:buFont typeface="Arial" panose="020B0604020202020204" pitchFamily="34" charset="0"/>
              <a:buChar char="•"/>
            </a:pPr>
            <a:r>
              <a:rPr lang="en-US" dirty="0"/>
              <a:t>Always create a control message. &lt;break time="1s" /&gt;</a:t>
            </a:r>
          </a:p>
          <a:p>
            <a:pPr marL="171450" indent="-171450">
              <a:buFont typeface="Arial" panose="020B0604020202020204" pitchFamily="34" charset="0"/>
              <a:buChar char="•"/>
            </a:pPr>
            <a:r>
              <a:rPr lang="en-US" dirty="0"/>
              <a:t>Only if a syntax validation finds an error. &lt;break time="1s" /&gt;</a:t>
            </a:r>
          </a:p>
          <a:p>
            <a:pPr marL="171450" indent="-171450">
              <a:buFont typeface="Arial" panose="020B0604020202020204" pitchFamily="34" charset="0"/>
              <a:buChar char="•"/>
            </a:pPr>
            <a:r>
              <a:rPr lang="en-US" dirty="0"/>
              <a:t>Or never create a control message. &lt;break time="1s" /&gt;</a:t>
            </a:r>
          </a:p>
          <a:p>
            <a:pPr marL="0" indent="0">
              <a:buFontTx/>
              <a:buNone/>
            </a:pPr>
            <a:endParaRPr lang="en-US" dirty="0"/>
          </a:p>
          <a:p>
            <a:pPr marL="0" indent="0">
              <a:buFontTx/>
              <a:buNone/>
            </a:pPr>
            <a:r>
              <a:rPr lang="en-US" dirty="0"/>
              <a:t>As syntax validation for EDI documents is part of acknowledgement generation, the document should be matched to a mapping. If there is no validation in a mapping, only the header is validated.</a:t>
            </a:r>
          </a:p>
        </p:txBody>
      </p:sp>
      <p:sp>
        <p:nvSpPr>
          <p:cNvPr id="4" name="Slide Number Placeholder 3"/>
          <p:cNvSpPr>
            <a:spLocks noGrp="1"/>
          </p:cNvSpPr>
          <p:nvPr>
            <p:ph type="sldNum" sz="quarter" idx="5"/>
          </p:nvPr>
        </p:nvSpPr>
        <p:spPr/>
        <p:txBody>
          <a:bodyPr/>
          <a:lstStyle/>
          <a:p>
            <a:fld id="{276E01C0-9FAF-4E87-9670-5EE0D47B333C}" type="slidenum">
              <a:rPr lang="en-US" smtClean="0"/>
              <a:pPr/>
              <a:t>13</a:t>
            </a:fld>
            <a:endParaRPr lang="en-US" dirty="0"/>
          </a:p>
        </p:txBody>
      </p:sp>
    </p:spTree>
    <p:extLst>
      <p:ext uri="{BB962C8B-B14F-4D97-AF65-F5344CB8AC3E}">
        <p14:creationId xmlns:p14="http://schemas.microsoft.com/office/powerpoint/2010/main" val="1840920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a control message generation takes place, you can choose between different types of control messages to generate:&lt;break time=“.5s" /&gt;</a:t>
            </a:r>
          </a:p>
          <a:p>
            <a:r>
              <a:rPr lang="en-US" dirty="0"/>
              <a:t>EANCOM D93A. &lt;break time=“.5s" /&gt;</a:t>
            </a:r>
          </a:p>
          <a:p>
            <a:r>
              <a:rPr lang="en-US" dirty="0"/>
              <a:t>EANCOM D96A. &lt;break time=“.5s" /&gt;</a:t>
            </a:r>
          </a:p>
          <a:p>
            <a:r>
              <a:rPr lang="en-US" dirty="0"/>
              <a:t>UN EDIEL Version 2. &lt;break time=“.5s" /&gt;</a:t>
            </a:r>
          </a:p>
          <a:p>
            <a:r>
              <a:rPr lang="en-US" dirty="0"/>
              <a:t>UN Version 2, 3 and 4. &lt;break time=“.5s" /&gt;</a:t>
            </a:r>
          </a:p>
          <a:p>
            <a:r>
              <a:rPr lang="en-US" dirty="0"/>
              <a:t>EDIGAS 3.2 and 4. &lt;break time=“.5s" /&gt;</a:t>
            </a:r>
          </a:p>
          <a:p>
            <a:endParaRPr lang="en-US"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14</a:t>
            </a:fld>
            <a:endParaRPr lang="en-US" dirty="0"/>
          </a:p>
        </p:txBody>
      </p:sp>
    </p:spTree>
    <p:extLst>
      <p:ext uri="{BB962C8B-B14F-4D97-AF65-F5344CB8AC3E}">
        <p14:creationId xmlns:p14="http://schemas.microsoft.com/office/powerpoint/2010/main" val="4124561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configuring the inbound EDIFACT, you can set the criteria form acknowledgement generation, in this case set to always.</a:t>
            </a:r>
          </a:p>
          <a:p>
            <a:endParaRPr lang="en-US" dirty="0"/>
          </a:p>
          <a:p>
            <a:r>
              <a:rPr lang="en-US" dirty="0"/>
              <a:t>An acknowledgement of type control UN Version 4 is generated.</a:t>
            </a:r>
          </a:p>
          <a:p>
            <a:endParaRPr lang="en-US" dirty="0"/>
          </a:p>
          <a:p>
            <a:r>
              <a:rPr lang="en-US" dirty="0"/>
              <a:t>It is not processed via a service as the checkbox is unticked, and no service is selected.</a:t>
            </a:r>
          </a:p>
          <a:p>
            <a:endParaRPr lang="en-US" dirty="0"/>
          </a:p>
          <a:p>
            <a:r>
              <a:rPr lang="en-US" dirty="0"/>
              <a:t>It is added to an outbound agreement enveloping.</a:t>
            </a:r>
          </a:p>
          <a:p>
            <a:endParaRPr lang="en-US" dirty="0"/>
          </a:p>
          <a:p>
            <a:r>
              <a:rPr lang="en-US" dirty="0"/>
              <a:t>After enveloping the default delivery exchange for </a:t>
            </a:r>
            <a:r>
              <a:rPr lang="en-US" dirty="0" err="1"/>
              <a:t>Primegoods</a:t>
            </a:r>
            <a:r>
              <a:rPr lang="en-US" dirty="0"/>
              <a:t> will be used to deliver the envelope, including the acknowledgements.</a:t>
            </a:r>
          </a:p>
          <a:p>
            <a:endParaRPr lang="en-US" dirty="0"/>
          </a:p>
          <a:p>
            <a:r>
              <a:rPr lang="en-US" dirty="0"/>
              <a:t>No alternative partner is configured to get the envelope delivered.</a:t>
            </a:r>
          </a:p>
        </p:txBody>
      </p:sp>
      <p:sp>
        <p:nvSpPr>
          <p:cNvPr id="4" name="Slide Number Placeholder 3"/>
          <p:cNvSpPr>
            <a:spLocks noGrp="1"/>
          </p:cNvSpPr>
          <p:nvPr>
            <p:ph type="sldNum" sz="quarter" idx="5"/>
          </p:nvPr>
        </p:nvSpPr>
        <p:spPr/>
        <p:txBody>
          <a:bodyPr/>
          <a:lstStyle/>
          <a:p>
            <a:fld id="{276E01C0-9FAF-4E87-9670-5EE0D47B333C}" type="slidenum">
              <a:rPr lang="en-US" smtClean="0"/>
              <a:pPr/>
              <a:t>15</a:t>
            </a:fld>
            <a:endParaRPr lang="en-US" dirty="0"/>
          </a:p>
        </p:txBody>
      </p:sp>
    </p:spTree>
    <p:extLst>
      <p:ext uri="{BB962C8B-B14F-4D97-AF65-F5344CB8AC3E}">
        <p14:creationId xmlns:p14="http://schemas.microsoft.com/office/powerpoint/2010/main" val="3356233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bypass EDI processing and still forward the envelope including header and documents to application side, just use the “Bypass EDI processing” checkbox.</a:t>
            </a:r>
          </a:p>
        </p:txBody>
      </p:sp>
      <p:sp>
        <p:nvSpPr>
          <p:cNvPr id="4" name="Slide Number Placeholder 3"/>
          <p:cNvSpPr>
            <a:spLocks noGrp="1"/>
          </p:cNvSpPr>
          <p:nvPr>
            <p:ph type="sldNum" sz="quarter" idx="5"/>
          </p:nvPr>
        </p:nvSpPr>
        <p:spPr/>
        <p:txBody>
          <a:bodyPr/>
          <a:lstStyle/>
          <a:p>
            <a:fld id="{276E01C0-9FAF-4E87-9670-5EE0D47B333C}" type="slidenum">
              <a:rPr lang="en-US" smtClean="0"/>
              <a:pPr/>
              <a:t>16</a:t>
            </a:fld>
            <a:endParaRPr lang="en-US" dirty="0"/>
          </a:p>
        </p:txBody>
      </p:sp>
    </p:spTree>
    <p:extLst>
      <p:ext uri="{BB962C8B-B14F-4D97-AF65-F5344CB8AC3E}">
        <p14:creationId xmlns:p14="http://schemas.microsoft.com/office/powerpoint/2010/main" val="1862363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message tracker, you can follow outbound EDIFACT processing by adding a document class and a document type to the view. </a:t>
            </a:r>
          </a:p>
          <a:p>
            <a:endParaRPr lang="en-US" dirty="0"/>
          </a:p>
          <a:p>
            <a:r>
              <a:rPr lang="en-US" dirty="0"/>
              <a:t>When the initial pickup is set to standard, you will see the ”delivered to processing” status in the message tracker. </a:t>
            </a:r>
          </a:p>
          <a:p>
            <a:endParaRPr lang="en-US" dirty="0"/>
          </a:p>
          <a:p>
            <a:r>
              <a:rPr lang="en-US" dirty="0"/>
              <a:t>In that case, messages are processed by the integration engine. </a:t>
            </a:r>
          </a:p>
          <a:p>
            <a:endParaRPr lang="en-US" dirty="0"/>
          </a:p>
          <a:p>
            <a:r>
              <a:rPr lang="en-US" dirty="0"/>
              <a:t>For messages with the status Delivered, the messages have been delivered to a partner or application.</a:t>
            </a:r>
          </a:p>
          <a:p>
            <a:endParaRPr lang="en-US"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17</a:t>
            </a:fld>
            <a:endParaRPr lang="en-US" dirty="0"/>
          </a:p>
        </p:txBody>
      </p:sp>
    </p:spTree>
    <p:extLst>
      <p:ext uri="{BB962C8B-B14F-4D97-AF65-F5344CB8AC3E}">
        <p14:creationId xmlns:p14="http://schemas.microsoft.com/office/powerpoint/2010/main" val="313709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the option is set to expect acknowledgement, it is expected within the specified timeframe. </a:t>
            </a:r>
          </a:p>
          <a:p>
            <a:endParaRPr lang="en-US" dirty="0"/>
          </a:p>
          <a:p>
            <a:r>
              <a:rPr lang="en-US" dirty="0"/>
              <a:t>In case no acknowledgement is received, you will see a failure during processing, where the detail will point out the acknowledgement timeout.</a:t>
            </a:r>
          </a:p>
        </p:txBody>
      </p:sp>
      <p:sp>
        <p:nvSpPr>
          <p:cNvPr id="4" name="Slide Number Placeholder 3"/>
          <p:cNvSpPr>
            <a:spLocks noGrp="1"/>
          </p:cNvSpPr>
          <p:nvPr>
            <p:ph type="sldNum" sz="quarter" idx="5"/>
          </p:nvPr>
        </p:nvSpPr>
        <p:spPr/>
        <p:txBody>
          <a:bodyPr/>
          <a:lstStyle/>
          <a:p>
            <a:fld id="{276E01C0-9FAF-4E87-9670-5EE0D47B333C}" type="slidenum">
              <a:rPr lang="en-US" smtClean="0"/>
              <a:pPr/>
              <a:t>18</a:t>
            </a:fld>
            <a:endParaRPr lang="en-US" dirty="0"/>
          </a:p>
        </p:txBody>
      </p:sp>
    </p:spTree>
    <p:extLst>
      <p:ext uri="{BB962C8B-B14F-4D97-AF65-F5344CB8AC3E}">
        <p14:creationId xmlns:p14="http://schemas.microsoft.com/office/powerpoint/2010/main" val="707452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of “Acknowledgement always”, it will look as shown in this screenshot. </a:t>
            </a:r>
          </a:p>
          <a:p>
            <a:endParaRPr lang="en-US" dirty="0"/>
          </a:p>
          <a:p>
            <a:r>
              <a:rPr lang="en-US" dirty="0"/>
              <a:t>An inbound EDIFACT INVOICE message sent by acme is delivered to processing, resulting in two outputs: a binary transfer to a back-office system and an EDIFACT control message returned to the partner acme.</a:t>
            </a:r>
          </a:p>
          <a:p>
            <a:endParaRPr lang="en-US" dirty="0"/>
          </a:p>
          <a:p>
            <a:r>
              <a:rPr lang="en-US" dirty="0"/>
              <a:t>In Message Tracker, you can see the parent-child relation of the entries when checking the details.</a:t>
            </a:r>
          </a:p>
        </p:txBody>
      </p:sp>
      <p:sp>
        <p:nvSpPr>
          <p:cNvPr id="4" name="Slide Number Placeholder 3"/>
          <p:cNvSpPr>
            <a:spLocks noGrp="1"/>
          </p:cNvSpPr>
          <p:nvPr>
            <p:ph type="sldNum" sz="quarter" idx="5"/>
          </p:nvPr>
        </p:nvSpPr>
        <p:spPr/>
        <p:txBody>
          <a:bodyPr/>
          <a:lstStyle/>
          <a:p>
            <a:fld id="{276E01C0-9FAF-4E87-9670-5EE0D47B333C}" type="slidenum">
              <a:rPr lang="en-US" smtClean="0"/>
              <a:pPr/>
              <a:t>19</a:t>
            </a:fld>
            <a:endParaRPr lang="en-US" dirty="0"/>
          </a:p>
        </p:txBody>
      </p:sp>
    </p:spTree>
    <p:extLst>
      <p:ext uri="{BB962C8B-B14F-4D97-AF65-F5344CB8AC3E}">
        <p14:creationId xmlns:p14="http://schemas.microsoft.com/office/powerpoint/2010/main" val="2572718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As usual, let’s go through the items and learning objectives for this chapter.</a:t>
            </a:r>
            <a:endParaRPr lang="de-DE" strike="noStrik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strike="noStrike" dirty="0">
              <a:solidFill>
                <a:srgbClr val="FF0000"/>
              </a:solidFill>
            </a:endParaRPr>
          </a:p>
        </p:txBody>
      </p:sp>
      <p:sp>
        <p:nvSpPr>
          <p:cNvPr id="4" name="Slide Number Placeholder 3"/>
          <p:cNvSpPr>
            <a:spLocks noGrp="1"/>
          </p:cNvSpPr>
          <p:nvPr>
            <p:ph type="sldNum" sz="quarter" idx="5"/>
          </p:nvPr>
        </p:nvSpPr>
        <p:spPr/>
        <p:txBody>
          <a:bodyPr/>
          <a:lstStyle/>
          <a:p>
            <a:fld id="{FD171C70-C174-48D2-90B2-5F7A09F7AE64}" type="slidenum">
              <a:rPr lang="en-US" smtClean="0"/>
              <a:t>2</a:t>
            </a:fld>
            <a:endParaRPr lang="en-US"/>
          </a:p>
        </p:txBody>
      </p:sp>
    </p:spTree>
    <p:extLst>
      <p:ext uri="{BB962C8B-B14F-4D97-AF65-F5344CB8AC3E}">
        <p14:creationId xmlns:p14="http://schemas.microsoft.com/office/powerpoint/2010/main" val="1694128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acknowledgement tracing can also be done in Message Log as shown in this example.</a:t>
            </a:r>
          </a:p>
          <a:p>
            <a:endParaRPr lang="en-US" dirty="0"/>
          </a:p>
          <a:p>
            <a:r>
              <a:rPr lang="en-US" dirty="0"/>
              <a:t>On the left, you see an inhouse message arriving in the integration engine via the connector which hands over the Message from Trading engine to Integration engine. </a:t>
            </a:r>
          </a:p>
          <a:p>
            <a:endParaRPr lang="en-US" dirty="0"/>
          </a:p>
          <a:p>
            <a:r>
              <a:rPr lang="en-US" dirty="0"/>
              <a:t>The message is converted from Inhouse to EDIFACT. </a:t>
            </a:r>
          </a:p>
          <a:p>
            <a:endParaRPr lang="en-US" dirty="0"/>
          </a:p>
          <a:p>
            <a:r>
              <a:rPr lang="en-US" dirty="0"/>
              <a:t>In the lower right part, we see the enveloping is finished at some stage, and after enveloping some attributes are set. </a:t>
            </a:r>
          </a:p>
          <a:p>
            <a:endParaRPr lang="en-US" dirty="0"/>
          </a:p>
          <a:p>
            <a:r>
              <a:rPr lang="en-US" dirty="0"/>
              <a:t>The message is sent and almost instantly – within less than a second – the acknowledgement is received.</a:t>
            </a:r>
          </a:p>
          <a:p>
            <a:endParaRPr lang="en-US"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20</a:t>
            </a:fld>
            <a:endParaRPr lang="en-US" dirty="0"/>
          </a:p>
        </p:txBody>
      </p:sp>
    </p:spTree>
    <p:extLst>
      <p:ext uri="{BB962C8B-B14F-4D97-AF65-F5344CB8AC3E}">
        <p14:creationId xmlns:p14="http://schemas.microsoft.com/office/powerpoint/2010/main" val="3224602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you see that the message gets into an error state since no control was received for the document with ID 00062. </a:t>
            </a:r>
          </a:p>
          <a:p>
            <a:endParaRPr lang="en-US"/>
          </a:p>
          <a:p>
            <a:r>
              <a:rPr lang="en-US"/>
              <a:t>It looks like the timeout for acknowledgement receipt was set to 1 minute in this case. </a:t>
            </a:r>
            <a:endParaRPr lang="en-US"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21</a:t>
            </a:fld>
            <a:endParaRPr lang="en-US" dirty="0"/>
          </a:p>
        </p:txBody>
      </p:sp>
    </p:spTree>
    <p:extLst>
      <p:ext uri="{BB962C8B-B14F-4D97-AF65-F5344CB8AC3E}">
        <p14:creationId xmlns:p14="http://schemas.microsoft.com/office/powerpoint/2010/main" val="37249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In the rejection rules, several options are available:</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specify to do nothing.</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Reject the complete interchange.</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Reject only messages of the same type as the one running into error.</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reject documents of certain types specified in custom rules.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Rejection rules have an impact on acknowledgement generation. </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Most of the time this option is used in line with the acknowledgement generation set to “If errors”.  </a:t>
            </a:r>
          </a:p>
          <a:p>
            <a:endParaRPr lang="en-US"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22</a:t>
            </a:fld>
            <a:endParaRPr lang="en-US" dirty="0"/>
          </a:p>
        </p:txBody>
      </p:sp>
    </p:spTree>
    <p:extLst>
      <p:ext uri="{BB962C8B-B14F-4D97-AF65-F5344CB8AC3E}">
        <p14:creationId xmlns:p14="http://schemas.microsoft.com/office/powerpoint/2010/main" val="3669813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the same processes and characteristics for ANSI X12 messages.</a:t>
            </a:r>
          </a:p>
        </p:txBody>
      </p:sp>
      <p:sp>
        <p:nvSpPr>
          <p:cNvPr id="4" name="Slide Number Placeholder 3"/>
          <p:cNvSpPr>
            <a:spLocks noGrp="1"/>
          </p:cNvSpPr>
          <p:nvPr>
            <p:ph type="sldNum" sz="quarter" idx="5"/>
          </p:nvPr>
        </p:nvSpPr>
        <p:spPr/>
        <p:txBody>
          <a:bodyPr/>
          <a:lstStyle/>
          <a:p>
            <a:fld id="{276E01C0-9FAF-4E87-9670-5EE0D47B333C}" type="slidenum">
              <a:rPr lang="en-US" smtClean="0"/>
              <a:pPr/>
              <a:t>23</a:t>
            </a:fld>
            <a:endParaRPr lang="en-US" dirty="0"/>
          </a:p>
        </p:txBody>
      </p:sp>
    </p:spTree>
    <p:extLst>
      <p:ext uri="{BB962C8B-B14F-4D97-AF65-F5344CB8AC3E}">
        <p14:creationId xmlns:p14="http://schemas.microsoft.com/office/powerpoint/2010/main" val="3219046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For outbound X12 messages, you can request Acknowledgements for the messages sent to a partner. </a:t>
            </a:r>
          </a:p>
          <a:p>
            <a:endParaRPr lang="en-US" dirty="0"/>
          </a:p>
          <a:p>
            <a:r>
              <a:rPr lang="en-US" dirty="0"/>
              <a:t>In case an Acknowledge is expected, you can specify a timeout which defines the timeframe to wait for the Acknowledgement.</a:t>
            </a:r>
          </a:p>
          <a:p>
            <a:endParaRPr lang="en-US" dirty="0"/>
          </a:p>
          <a:p>
            <a:r>
              <a:rPr lang="en-US" dirty="0"/>
              <a:t>In case an Acknowledgement is expected, we again see the three possible scenarios:</a:t>
            </a:r>
          </a:p>
          <a:p>
            <a:pPr marL="171450" indent="-171450">
              <a:buFont typeface="Arial" panose="020B0604020202020204" pitchFamily="34" charset="0"/>
              <a:buChar char="•"/>
            </a:pPr>
            <a:r>
              <a:rPr lang="en-US" dirty="0"/>
              <a:t>A positive nine </a:t>
            </a:r>
            <a:r>
              <a:rPr lang="en-US" dirty="0" err="1"/>
              <a:t>nine</a:t>
            </a:r>
            <a:r>
              <a:rPr lang="en-US" dirty="0"/>
              <a:t> seven message arrives. &lt;break time="1s" /&gt;</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negative nine </a:t>
            </a:r>
            <a:r>
              <a:rPr lang="en-US" dirty="0" err="1"/>
              <a:t>nine</a:t>
            </a:r>
            <a:r>
              <a:rPr lang="en-US" dirty="0"/>
              <a:t> seven message arrives. </a:t>
            </a:r>
            <a:r>
              <a:rPr lang="en-US"/>
              <a:t>&lt;break time="1s" /&gt;</a:t>
            </a:r>
            <a:endParaRPr lang="en-US" dirty="0"/>
          </a:p>
          <a:p>
            <a:pPr marL="171450" indent="-171450">
              <a:buFont typeface="Arial" panose="020B0604020202020204" pitchFamily="34" charset="0"/>
              <a:buChar char="•"/>
            </a:pPr>
            <a:r>
              <a:rPr lang="en-US" dirty="0"/>
              <a:t>No nine </a:t>
            </a:r>
            <a:r>
              <a:rPr lang="en-US" dirty="0" err="1"/>
              <a:t>nine</a:t>
            </a:r>
            <a:r>
              <a:rPr lang="en-US" dirty="0"/>
              <a:t> seven message arrives, and you will face a timeout.</a:t>
            </a:r>
          </a:p>
          <a:p>
            <a:pPr marL="0" indent="0">
              <a:buFontTx/>
              <a:buNone/>
            </a:pPr>
            <a:endParaRPr lang="en-US" dirty="0"/>
          </a:p>
          <a:p>
            <a:pPr marL="0" indent="0">
              <a:buFontTx/>
              <a:buNone/>
            </a:pPr>
            <a:r>
              <a:rPr lang="en-US" dirty="0"/>
              <a:t>The result of the Acknowledgement processing is visible both in the Message Log and Message Tracker.</a:t>
            </a:r>
            <a:endParaRPr lang="de-DE" dirty="0"/>
          </a:p>
        </p:txBody>
      </p:sp>
      <p:sp>
        <p:nvSpPr>
          <p:cNvPr id="4" name="Foliennummernplatzhalter 3"/>
          <p:cNvSpPr>
            <a:spLocks noGrp="1"/>
          </p:cNvSpPr>
          <p:nvPr>
            <p:ph type="sldNum" sz="quarter" idx="5"/>
          </p:nvPr>
        </p:nvSpPr>
        <p:spPr/>
        <p:txBody>
          <a:bodyPr/>
          <a:lstStyle/>
          <a:p>
            <a:fld id="{276E01C0-9FAF-4E87-9670-5EE0D47B333C}" type="slidenum">
              <a:rPr lang="en-US" smtClean="0"/>
              <a:pPr/>
              <a:t>24</a:t>
            </a:fld>
            <a:endParaRPr lang="en-US" dirty="0"/>
          </a:p>
        </p:txBody>
      </p:sp>
    </p:spTree>
    <p:extLst>
      <p:ext uri="{BB962C8B-B14F-4D97-AF65-F5344CB8AC3E}">
        <p14:creationId xmlns:p14="http://schemas.microsoft.com/office/powerpoint/2010/main" val="237496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In the configuration of outbound X12, in the enveloping tab, you can configure the request to receive acknowledgement and the timeout to wait for acknowledgement.</a:t>
            </a:r>
          </a:p>
          <a:p>
            <a:endParaRPr lang="de-DE" dirty="0"/>
          </a:p>
        </p:txBody>
      </p:sp>
      <p:sp>
        <p:nvSpPr>
          <p:cNvPr id="4" name="Foliennummernplatzhalter 3"/>
          <p:cNvSpPr>
            <a:spLocks noGrp="1"/>
          </p:cNvSpPr>
          <p:nvPr>
            <p:ph type="sldNum" sz="quarter" idx="5"/>
          </p:nvPr>
        </p:nvSpPr>
        <p:spPr/>
        <p:txBody>
          <a:bodyPr/>
          <a:lstStyle/>
          <a:p>
            <a:fld id="{276E01C0-9FAF-4E87-9670-5EE0D47B333C}" type="slidenum">
              <a:rPr lang="en-US" smtClean="0"/>
              <a:pPr/>
              <a:t>25</a:t>
            </a:fld>
            <a:endParaRPr lang="en-US" dirty="0"/>
          </a:p>
        </p:txBody>
      </p:sp>
    </p:spTree>
    <p:extLst>
      <p:ext uri="{BB962C8B-B14F-4D97-AF65-F5344CB8AC3E}">
        <p14:creationId xmlns:p14="http://schemas.microsoft.com/office/powerpoint/2010/main" val="1921246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On the Inbound tab of the Inbound agreement, we configure when and how to generate an acknowledgement. This is done based on some variables, like,&lt;break time="1s" /&gt;</a:t>
            </a:r>
          </a:p>
          <a:p>
            <a:endParaRPr lang="en-US" dirty="0"/>
          </a:p>
          <a:p>
            <a:r>
              <a:rPr lang="en-US" dirty="0"/>
              <a:t>* The rule to decide when to create the acknowledgement. &lt;break time=“1s" /&gt;</a:t>
            </a:r>
          </a:p>
          <a:p>
            <a:endParaRPr lang="en-US" dirty="0"/>
          </a:p>
          <a:p>
            <a:r>
              <a:rPr lang="en-US" dirty="0"/>
              <a:t>* Which type of acknowledgement is generated. &lt;break time=“1s" /&gt;</a:t>
            </a:r>
          </a:p>
          <a:p>
            <a:endParaRPr lang="en-US" dirty="0"/>
          </a:p>
          <a:p>
            <a:r>
              <a:rPr lang="en-US" dirty="0"/>
              <a:t>* Which delivery exchange is used to send the acknowledgement. &lt;break time=“1s" /&gt;</a:t>
            </a:r>
          </a:p>
          <a:p>
            <a:endParaRPr lang="en-US" dirty="0"/>
          </a:p>
          <a:p>
            <a:r>
              <a:rPr lang="en-US" dirty="0"/>
              <a:t>* An alternate delivery partner… &lt;break time=“1s" /&gt;</a:t>
            </a:r>
          </a:p>
          <a:p>
            <a:endParaRPr lang="en-US" dirty="0"/>
          </a:p>
          <a:p>
            <a:r>
              <a:rPr lang="en-US" dirty="0"/>
              <a:t>* Sometimes, you need to use a service to do the acknowledgement processing. For example, when an D93A control is generated but your partner requests to have some of the values in the message altered. &lt;break time=“1s" /&gt;</a:t>
            </a:r>
          </a:p>
          <a:p>
            <a:endParaRPr lang="en-US" dirty="0"/>
          </a:p>
          <a:p>
            <a:r>
              <a:rPr lang="en-US" dirty="0"/>
              <a:t>* And, how to collect the acknowledgements in an outbound agreement. Most of the time, an outbound agreement is used also for other outbound messages sent to the partner involved.</a:t>
            </a:r>
            <a:endParaRPr lang="de-DE" dirty="0"/>
          </a:p>
        </p:txBody>
      </p:sp>
      <p:sp>
        <p:nvSpPr>
          <p:cNvPr id="4" name="Foliennummernplatzhalter 3"/>
          <p:cNvSpPr>
            <a:spLocks noGrp="1"/>
          </p:cNvSpPr>
          <p:nvPr>
            <p:ph type="sldNum" sz="quarter" idx="5"/>
          </p:nvPr>
        </p:nvSpPr>
        <p:spPr/>
        <p:txBody>
          <a:bodyPr/>
          <a:lstStyle/>
          <a:p>
            <a:fld id="{276E01C0-9FAF-4E87-9670-5EE0D47B333C}" type="slidenum">
              <a:rPr lang="en-US" smtClean="0"/>
              <a:pPr/>
              <a:t>26</a:t>
            </a:fld>
            <a:endParaRPr lang="en-US" dirty="0"/>
          </a:p>
        </p:txBody>
      </p:sp>
    </p:spTree>
    <p:extLst>
      <p:ext uri="{BB962C8B-B14F-4D97-AF65-F5344CB8AC3E}">
        <p14:creationId xmlns:p14="http://schemas.microsoft.com/office/powerpoint/2010/main" val="1164293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 criteria to generate a 997 are based on the following options:</a:t>
            </a:r>
          </a:p>
          <a:p>
            <a:pPr marL="171450" indent="-171450">
              <a:buFont typeface="Arial" panose="020B0604020202020204" pitchFamily="34" charset="0"/>
              <a:buChar char="•"/>
            </a:pPr>
            <a:r>
              <a:rPr lang="en-US" dirty="0"/>
              <a:t>On request, when requested in the ISA element 0I13.</a:t>
            </a:r>
          </a:p>
          <a:p>
            <a:pPr marL="171450" indent="-171450">
              <a:buFont typeface="Arial" panose="020B0604020202020204" pitchFamily="34" charset="0"/>
              <a:buChar char="•"/>
            </a:pPr>
            <a:r>
              <a:rPr lang="en-US" dirty="0"/>
              <a:t>Always create one.</a:t>
            </a:r>
          </a:p>
          <a:p>
            <a:pPr marL="171450" indent="-171450">
              <a:buFont typeface="Arial" panose="020B0604020202020204" pitchFamily="34" charset="0"/>
              <a:buChar char="•"/>
            </a:pPr>
            <a:r>
              <a:rPr lang="en-US" dirty="0"/>
              <a:t>Only if a syntax validation finds an error.</a:t>
            </a:r>
          </a:p>
          <a:p>
            <a:pPr marL="171450" indent="-171450">
              <a:buFont typeface="Arial" panose="020B0604020202020204" pitchFamily="34" charset="0"/>
              <a:buChar char="•"/>
            </a:pPr>
            <a:r>
              <a:rPr lang="en-US" dirty="0"/>
              <a:t>Or never.</a:t>
            </a:r>
          </a:p>
          <a:p>
            <a:pPr marL="0" indent="0">
              <a:buFontTx/>
              <a:buNone/>
            </a:pPr>
            <a:endParaRPr lang="en-US" dirty="0"/>
          </a:p>
          <a:p>
            <a:pPr marL="0" indent="0">
              <a:buFontTx/>
              <a:buNone/>
            </a:pPr>
            <a:r>
              <a:rPr lang="en-US" dirty="0"/>
              <a:t>As syntax validation for EDI documents is part of acknowledgement generation, the document should be matched to a mapping. If there is no validation in a mapping, only the header is validated.</a:t>
            </a:r>
          </a:p>
          <a:p>
            <a:endParaRPr lang="de-DE" dirty="0"/>
          </a:p>
        </p:txBody>
      </p:sp>
      <p:sp>
        <p:nvSpPr>
          <p:cNvPr id="4" name="Foliennummernplatzhalter 3"/>
          <p:cNvSpPr>
            <a:spLocks noGrp="1"/>
          </p:cNvSpPr>
          <p:nvPr>
            <p:ph type="sldNum" sz="quarter" idx="5"/>
          </p:nvPr>
        </p:nvSpPr>
        <p:spPr/>
        <p:txBody>
          <a:bodyPr/>
          <a:lstStyle/>
          <a:p>
            <a:fld id="{276E01C0-9FAF-4E87-9670-5EE0D47B333C}" type="slidenum">
              <a:rPr lang="en-US" smtClean="0"/>
              <a:pPr/>
              <a:t>27</a:t>
            </a:fld>
            <a:endParaRPr lang="en-US" dirty="0"/>
          </a:p>
        </p:txBody>
      </p:sp>
    </p:spTree>
    <p:extLst>
      <p:ext uri="{BB962C8B-B14F-4D97-AF65-F5344CB8AC3E}">
        <p14:creationId xmlns:p14="http://schemas.microsoft.com/office/powerpoint/2010/main" val="1703888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The options for Enveloping X12 Acknowledgements are:</a:t>
            </a:r>
          </a:p>
          <a:p>
            <a:pPr marL="171450" indent="-171450">
              <a:buFont typeface="Arial" panose="020B0604020202020204" pitchFamily="34" charset="0"/>
              <a:buChar char="•"/>
            </a:pPr>
            <a:r>
              <a:rPr lang="en-US" dirty="0"/>
              <a:t>Use Inbound identifiers – the Identifiers in the X12 Headers in the Inbound Envelope will be used when enveloping the acknowledgement.</a:t>
            </a:r>
          </a:p>
          <a:p>
            <a:pPr marL="171450" indent="-171450">
              <a:buFont typeface="Arial" panose="020B0604020202020204" pitchFamily="34" charset="0"/>
              <a:buChar char="•"/>
            </a:pPr>
            <a:r>
              <a:rPr lang="en-US" dirty="0"/>
              <a:t>Use Outbound agreement – specify an outbound agreement used for enveloping of the Acknowledgement.</a:t>
            </a:r>
          </a:p>
          <a:p>
            <a:endParaRPr lang="de-DE" dirty="0"/>
          </a:p>
        </p:txBody>
      </p:sp>
      <p:sp>
        <p:nvSpPr>
          <p:cNvPr id="4" name="Foliennummernplatzhalter 3"/>
          <p:cNvSpPr>
            <a:spLocks noGrp="1"/>
          </p:cNvSpPr>
          <p:nvPr>
            <p:ph type="sldNum" sz="quarter" idx="5"/>
          </p:nvPr>
        </p:nvSpPr>
        <p:spPr/>
        <p:txBody>
          <a:bodyPr/>
          <a:lstStyle/>
          <a:p>
            <a:fld id="{276E01C0-9FAF-4E87-9670-5EE0D47B333C}" type="slidenum">
              <a:rPr lang="en-US" smtClean="0"/>
              <a:pPr/>
              <a:t>28</a:t>
            </a:fld>
            <a:endParaRPr lang="en-US" dirty="0"/>
          </a:p>
        </p:txBody>
      </p:sp>
    </p:spTree>
    <p:extLst>
      <p:ext uri="{BB962C8B-B14F-4D97-AF65-F5344CB8AC3E}">
        <p14:creationId xmlns:p14="http://schemas.microsoft.com/office/powerpoint/2010/main" val="47398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When configuring the inbound X12, you can set the rule form acknowledgment generation.</a:t>
            </a:r>
          </a:p>
          <a:p>
            <a:endParaRPr lang="en-US" dirty="0"/>
          </a:p>
          <a:p>
            <a:r>
              <a:rPr lang="en-US" dirty="0"/>
              <a:t>In this example, it is set to ‘Yes, non-detailed’.</a:t>
            </a:r>
          </a:p>
          <a:p>
            <a:endParaRPr lang="en-US" dirty="0"/>
          </a:p>
          <a:p>
            <a:r>
              <a:rPr lang="en-US" dirty="0"/>
              <a:t>The acknowledgement message is not processed via service as the checkbox is unticked, and no service is selected.</a:t>
            </a:r>
            <a:br>
              <a:rPr lang="en-US" dirty="0"/>
            </a:br>
            <a:endParaRPr lang="en-US" dirty="0"/>
          </a:p>
          <a:p>
            <a:r>
              <a:rPr lang="en-US" dirty="0"/>
              <a:t>The following inbound identifiers are used for acknowledgment enveloping: Group time format HHMM.</a:t>
            </a:r>
          </a:p>
          <a:p>
            <a:pPr marL="171450" indent="-171450">
              <a:buFont typeface="Arial" panose="020B0604020202020204" pitchFamily="34" charset="0"/>
              <a:buChar char="•"/>
            </a:pPr>
            <a:r>
              <a:rPr lang="en-US" dirty="0"/>
              <a:t>Group control number generator as shown.</a:t>
            </a:r>
          </a:p>
          <a:p>
            <a:pPr marL="171450" indent="-171450">
              <a:buFont typeface="Arial" panose="020B0604020202020204" pitchFamily="34" charset="0"/>
              <a:buChar char="•"/>
            </a:pPr>
            <a:r>
              <a:rPr lang="en-US" dirty="0"/>
              <a:t>And Transaction set control number generator, also as shown.</a:t>
            </a:r>
          </a:p>
          <a:p>
            <a:endParaRPr lang="en-US" dirty="0"/>
          </a:p>
          <a:p>
            <a:r>
              <a:rPr lang="en-US" dirty="0"/>
              <a:t>After enveloping the default delivery exchange of the inbound agreement, sender will be used to deliver the acknowledgement.</a:t>
            </a:r>
          </a:p>
          <a:p>
            <a:endParaRPr lang="en-US" dirty="0"/>
          </a:p>
          <a:p>
            <a:r>
              <a:rPr lang="en-US" dirty="0"/>
              <a:t>No alternate partner is configured to deliver the acknowledgement.</a:t>
            </a:r>
          </a:p>
          <a:p>
            <a:endParaRPr lang="en-US" dirty="0"/>
          </a:p>
          <a:p>
            <a:r>
              <a:rPr lang="en-US" dirty="0"/>
              <a:t>An outbound agreement is NOT used for acknowledgement enveloping, so we utilize the inbound identifiers reversed.</a:t>
            </a:r>
          </a:p>
          <a:p>
            <a:endParaRPr lang="en-US" dirty="0"/>
          </a:p>
          <a:p>
            <a:r>
              <a:rPr lang="en-US" dirty="0"/>
              <a:t>The composite element separator was set to “colon” and the rejection rule “If any documents are stopped, reject the entire interchange” was selected.</a:t>
            </a:r>
          </a:p>
          <a:p>
            <a:endParaRPr lang="de-DE" dirty="0"/>
          </a:p>
        </p:txBody>
      </p:sp>
      <p:sp>
        <p:nvSpPr>
          <p:cNvPr id="4" name="Foliennummernplatzhalter 3"/>
          <p:cNvSpPr>
            <a:spLocks noGrp="1"/>
          </p:cNvSpPr>
          <p:nvPr>
            <p:ph type="sldNum" sz="quarter" idx="5"/>
          </p:nvPr>
        </p:nvSpPr>
        <p:spPr/>
        <p:txBody>
          <a:bodyPr/>
          <a:lstStyle/>
          <a:p>
            <a:fld id="{276E01C0-9FAF-4E87-9670-5EE0D47B333C}" type="slidenum">
              <a:rPr lang="en-US" smtClean="0"/>
              <a:pPr/>
              <a:t>29</a:t>
            </a:fld>
            <a:endParaRPr lang="en-US" dirty="0"/>
          </a:p>
        </p:txBody>
      </p:sp>
    </p:spTree>
    <p:extLst>
      <p:ext uri="{BB962C8B-B14F-4D97-AF65-F5344CB8AC3E}">
        <p14:creationId xmlns:p14="http://schemas.microsoft.com/office/powerpoint/2010/main" val="114396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talking about inbound EDI handling, items include EDI Splitting, Acknowledgements and Bypassing the EDI Processing.</a:t>
            </a:r>
          </a:p>
        </p:txBody>
      </p:sp>
      <p:sp>
        <p:nvSpPr>
          <p:cNvPr id="4" name="Slide Number Placeholder 3"/>
          <p:cNvSpPr>
            <a:spLocks noGrp="1"/>
          </p:cNvSpPr>
          <p:nvPr>
            <p:ph type="sldNum" sz="quarter" idx="10"/>
          </p:nvPr>
        </p:nvSpPr>
        <p:spPr/>
        <p:txBody>
          <a:bodyPr/>
          <a:lstStyle/>
          <a:p>
            <a:fld id="{276E01C0-9FAF-4E87-9670-5EE0D47B333C}" type="slidenum">
              <a:rPr lang="en-US" smtClean="0"/>
              <a:pPr/>
              <a:t>3</a:t>
            </a:fld>
            <a:endParaRPr lang="en-US"/>
          </a:p>
        </p:txBody>
      </p:sp>
    </p:spTree>
    <p:extLst>
      <p:ext uri="{BB962C8B-B14F-4D97-AF65-F5344CB8AC3E}">
        <p14:creationId xmlns:p14="http://schemas.microsoft.com/office/powerpoint/2010/main" val="2555605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To bypass EDI processing – which means forwarding the envelope including header or documents to the application side – just use the “Bypass EDI processing” checkbox.</a:t>
            </a:r>
          </a:p>
          <a:p>
            <a:endParaRPr lang="de-DE" dirty="0"/>
          </a:p>
        </p:txBody>
      </p:sp>
      <p:sp>
        <p:nvSpPr>
          <p:cNvPr id="4" name="Foliennummernplatzhalter 3"/>
          <p:cNvSpPr>
            <a:spLocks noGrp="1"/>
          </p:cNvSpPr>
          <p:nvPr>
            <p:ph type="sldNum" sz="quarter" idx="5"/>
          </p:nvPr>
        </p:nvSpPr>
        <p:spPr/>
        <p:txBody>
          <a:bodyPr/>
          <a:lstStyle/>
          <a:p>
            <a:fld id="{276E01C0-9FAF-4E87-9670-5EE0D47B333C}" type="slidenum">
              <a:rPr lang="en-US" smtClean="0"/>
              <a:pPr/>
              <a:t>30</a:t>
            </a:fld>
            <a:endParaRPr lang="en-US" dirty="0"/>
          </a:p>
        </p:txBody>
      </p:sp>
    </p:spTree>
    <p:extLst>
      <p:ext uri="{BB962C8B-B14F-4D97-AF65-F5344CB8AC3E}">
        <p14:creationId xmlns:p14="http://schemas.microsoft.com/office/powerpoint/2010/main" val="4247291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example shows a corresponding processing in Message Tracker, including an X12 850 purchase order delivery and the receipt of the corresponding X12 </a:t>
            </a:r>
            <a:r>
              <a:rPr lang="de-DE" dirty="0" err="1"/>
              <a:t>nine</a:t>
            </a:r>
            <a:r>
              <a:rPr lang="de-DE" dirty="0"/>
              <a:t> </a:t>
            </a:r>
            <a:r>
              <a:rPr lang="de-DE" dirty="0" err="1"/>
              <a:t>nine</a:t>
            </a:r>
            <a:r>
              <a:rPr lang="de-DE" dirty="0"/>
              <a:t> </a:t>
            </a:r>
            <a:r>
              <a:rPr lang="de-DE" dirty="0" err="1"/>
              <a:t>seven</a:t>
            </a:r>
            <a:r>
              <a:rPr lang="de-DE" dirty="0"/>
              <a:t> acknowledgement.</a:t>
            </a:r>
          </a:p>
        </p:txBody>
      </p:sp>
      <p:sp>
        <p:nvSpPr>
          <p:cNvPr id="4" name="Foliennummernplatzhalter 3"/>
          <p:cNvSpPr>
            <a:spLocks noGrp="1"/>
          </p:cNvSpPr>
          <p:nvPr>
            <p:ph type="sldNum" sz="quarter" idx="5"/>
          </p:nvPr>
        </p:nvSpPr>
        <p:spPr/>
        <p:txBody>
          <a:bodyPr/>
          <a:lstStyle/>
          <a:p>
            <a:fld id="{276E01C0-9FAF-4E87-9670-5EE0D47B333C}" type="slidenum">
              <a:rPr lang="en-US" smtClean="0"/>
              <a:pPr/>
              <a:t>31</a:t>
            </a:fld>
            <a:endParaRPr lang="en-US" dirty="0"/>
          </a:p>
        </p:txBody>
      </p:sp>
    </p:spTree>
    <p:extLst>
      <p:ext uri="{BB962C8B-B14F-4D97-AF65-F5344CB8AC3E}">
        <p14:creationId xmlns:p14="http://schemas.microsoft.com/office/powerpoint/2010/main" val="1635189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Here, no corresponding acknowledgment was received within the specified time frame, so the initial transfer was set </a:t>
            </a:r>
            <a:r>
              <a:rPr lang="de-DE" dirty="0" err="1"/>
              <a:t>to</a:t>
            </a:r>
            <a:r>
              <a:rPr lang="de-DE" dirty="0"/>
              <a:t> </a:t>
            </a:r>
            <a:r>
              <a:rPr lang="de-DE" dirty="0" err="1"/>
              <a:t>Failed</a:t>
            </a:r>
            <a:r>
              <a:rPr lang="de-DE" dirty="0"/>
              <a:t> </a:t>
            </a:r>
            <a:r>
              <a:rPr lang="de-DE" dirty="0" err="1"/>
              <a:t>during</a:t>
            </a:r>
            <a:r>
              <a:rPr lang="de-DE" dirty="0"/>
              <a:t> </a:t>
            </a:r>
            <a:r>
              <a:rPr lang="de-DE" dirty="0" err="1"/>
              <a:t>processing</a:t>
            </a:r>
            <a:r>
              <a:rPr lang="de-DE" dirty="0"/>
              <a:t>, although the message was delivered to the partner.</a:t>
            </a:r>
          </a:p>
        </p:txBody>
      </p:sp>
      <p:sp>
        <p:nvSpPr>
          <p:cNvPr id="4" name="Foliennummernplatzhalter 3"/>
          <p:cNvSpPr>
            <a:spLocks noGrp="1"/>
          </p:cNvSpPr>
          <p:nvPr>
            <p:ph type="sldNum" sz="quarter" idx="5"/>
          </p:nvPr>
        </p:nvSpPr>
        <p:spPr/>
        <p:txBody>
          <a:bodyPr/>
          <a:lstStyle/>
          <a:p>
            <a:fld id="{276E01C0-9FAF-4E87-9670-5EE0D47B333C}" type="slidenum">
              <a:rPr lang="en-US" smtClean="0"/>
              <a:pPr/>
              <a:t>32</a:t>
            </a:fld>
            <a:endParaRPr lang="en-US" dirty="0"/>
          </a:p>
        </p:txBody>
      </p:sp>
    </p:spTree>
    <p:extLst>
      <p:ext uri="{BB962C8B-B14F-4D97-AF65-F5344CB8AC3E}">
        <p14:creationId xmlns:p14="http://schemas.microsoft.com/office/powerpoint/2010/main" val="1927854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example just shows a different view displaying the original transfer from the partner, including its two child transfers: the resulting inhouse message sent to a backend system, and the return of the acknowledgment to the partner.</a:t>
            </a:r>
          </a:p>
        </p:txBody>
      </p:sp>
      <p:sp>
        <p:nvSpPr>
          <p:cNvPr id="4" name="Foliennummernplatzhalter 3"/>
          <p:cNvSpPr>
            <a:spLocks noGrp="1"/>
          </p:cNvSpPr>
          <p:nvPr>
            <p:ph type="sldNum" sz="quarter" idx="5"/>
          </p:nvPr>
        </p:nvSpPr>
        <p:spPr/>
        <p:txBody>
          <a:bodyPr/>
          <a:lstStyle/>
          <a:p>
            <a:fld id="{276E01C0-9FAF-4E87-9670-5EE0D47B333C}" type="slidenum">
              <a:rPr lang="en-US" smtClean="0"/>
              <a:pPr/>
              <a:t>33</a:t>
            </a:fld>
            <a:endParaRPr lang="en-US" dirty="0"/>
          </a:p>
        </p:txBody>
      </p:sp>
    </p:spTree>
    <p:extLst>
      <p:ext uri="{BB962C8B-B14F-4D97-AF65-F5344CB8AC3E}">
        <p14:creationId xmlns:p14="http://schemas.microsoft.com/office/powerpoint/2010/main" val="795392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Message Log, an outbound X12 processing may look like this. Here, the connections are visible more clearly due to the tree view on the whole processing.</a:t>
            </a:r>
          </a:p>
        </p:txBody>
      </p:sp>
      <p:sp>
        <p:nvSpPr>
          <p:cNvPr id="4" name="Foliennummernplatzhalter 3"/>
          <p:cNvSpPr>
            <a:spLocks noGrp="1"/>
          </p:cNvSpPr>
          <p:nvPr>
            <p:ph type="sldNum" sz="quarter" idx="5"/>
          </p:nvPr>
        </p:nvSpPr>
        <p:spPr/>
        <p:txBody>
          <a:bodyPr/>
          <a:lstStyle/>
          <a:p>
            <a:fld id="{276E01C0-9FAF-4E87-9670-5EE0D47B333C}" type="slidenum">
              <a:rPr lang="en-US" smtClean="0"/>
              <a:pPr/>
              <a:t>34</a:t>
            </a:fld>
            <a:endParaRPr lang="en-US" dirty="0"/>
          </a:p>
        </p:txBody>
      </p:sp>
    </p:spTree>
    <p:extLst>
      <p:ext uri="{BB962C8B-B14F-4D97-AF65-F5344CB8AC3E}">
        <p14:creationId xmlns:p14="http://schemas.microsoft.com/office/powerpoint/2010/main" val="1352242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case of outbound flows, the state of the </a:t>
            </a:r>
            <a:r>
              <a:rPr lang="de-DE" dirty="0" err="1"/>
              <a:t>transaction</a:t>
            </a:r>
            <a:r>
              <a:rPr lang="de-DE" dirty="0"/>
              <a:t> </a:t>
            </a:r>
            <a:r>
              <a:rPr lang="de-DE" dirty="0" err="1"/>
              <a:t>set</a:t>
            </a:r>
            <a:r>
              <a:rPr lang="de-DE" dirty="0"/>
              <a:t>, as well as of the </a:t>
            </a:r>
            <a:r>
              <a:rPr lang="de-DE" dirty="0" err="1"/>
              <a:t>functional</a:t>
            </a:r>
            <a:r>
              <a:rPr lang="de-DE" dirty="0"/>
              <a:t> </a:t>
            </a:r>
            <a:r>
              <a:rPr lang="de-DE" dirty="0" err="1"/>
              <a:t>group</a:t>
            </a:r>
            <a:r>
              <a:rPr lang="de-DE" dirty="0"/>
              <a:t>, is kept active </a:t>
            </a:r>
            <a:r>
              <a:rPr lang="en-US" dirty="0"/>
              <a:t>– </a:t>
            </a:r>
            <a:r>
              <a:rPr lang="de-DE" dirty="0"/>
              <a:t>represented by a yellow star symbol </a:t>
            </a:r>
            <a:r>
              <a:rPr lang="en-US" dirty="0"/>
              <a:t>–</a:t>
            </a:r>
            <a:r>
              <a:rPr lang="de-DE" dirty="0"/>
              <a:t> until either the acknowledgement is received, which turns them to blue, or the timeout specified has been reached, which turns them to red.</a:t>
            </a:r>
          </a:p>
        </p:txBody>
      </p:sp>
      <p:sp>
        <p:nvSpPr>
          <p:cNvPr id="4" name="Foliennummernplatzhalter 3"/>
          <p:cNvSpPr>
            <a:spLocks noGrp="1"/>
          </p:cNvSpPr>
          <p:nvPr>
            <p:ph type="sldNum" sz="quarter" idx="5"/>
          </p:nvPr>
        </p:nvSpPr>
        <p:spPr/>
        <p:txBody>
          <a:bodyPr/>
          <a:lstStyle/>
          <a:p>
            <a:fld id="{276E01C0-9FAF-4E87-9670-5EE0D47B333C}" type="slidenum">
              <a:rPr lang="en-US" smtClean="0"/>
              <a:pPr/>
              <a:t>35</a:t>
            </a:fld>
            <a:endParaRPr lang="en-US" dirty="0"/>
          </a:p>
        </p:txBody>
      </p:sp>
    </p:spTree>
    <p:extLst>
      <p:ext uri="{BB962C8B-B14F-4D97-AF65-F5344CB8AC3E}">
        <p14:creationId xmlns:p14="http://schemas.microsoft.com/office/powerpoint/2010/main" val="1450306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In the rejection rule, the same options as for EDIFACT are available:</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select to do nothing.</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to reject the complete interchange.</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Reject only messages of the same type as the one running into error.</a:t>
            </a:r>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reject documents of certain types specified in custom rules.</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Rejection rules have an impact on acknowledgement generation. Most of the time this option is used in line with the acknowledgement generation set to “If errors”.  </a:t>
            </a:r>
          </a:p>
        </p:txBody>
      </p:sp>
      <p:sp>
        <p:nvSpPr>
          <p:cNvPr id="4" name="Foliennummernplatzhalter 3"/>
          <p:cNvSpPr>
            <a:spLocks noGrp="1"/>
          </p:cNvSpPr>
          <p:nvPr>
            <p:ph type="sldNum" sz="quarter" idx="5"/>
          </p:nvPr>
        </p:nvSpPr>
        <p:spPr/>
        <p:txBody>
          <a:bodyPr/>
          <a:lstStyle/>
          <a:p>
            <a:fld id="{276E01C0-9FAF-4E87-9670-5EE0D47B333C}" type="slidenum">
              <a:rPr lang="en-US" smtClean="0"/>
              <a:pPr/>
              <a:t>36</a:t>
            </a:fld>
            <a:endParaRPr lang="en-US" dirty="0"/>
          </a:p>
        </p:txBody>
      </p:sp>
    </p:spTree>
    <p:extLst>
      <p:ext uri="{BB962C8B-B14F-4D97-AF65-F5344CB8AC3E}">
        <p14:creationId xmlns:p14="http://schemas.microsoft.com/office/powerpoint/2010/main" val="1424162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Now let‘s have a look into the splitting mechanism for EDIFACT and X12 message packages.</a:t>
            </a:r>
          </a:p>
        </p:txBody>
      </p:sp>
      <p:sp>
        <p:nvSpPr>
          <p:cNvPr id="4" name="Foliennummernplatzhalter 3"/>
          <p:cNvSpPr>
            <a:spLocks noGrp="1"/>
          </p:cNvSpPr>
          <p:nvPr>
            <p:ph type="sldNum" sz="quarter" idx="5"/>
          </p:nvPr>
        </p:nvSpPr>
        <p:spPr/>
        <p:txBody>
          <a:bodyPr/>
          <a:lstStyle/>
          <a:p>
            <a:fld id="{276E01C0-9FAF-4E87-9670-5EE0D47B333C}" type="slidenum">
              <a:rPr lang="en-US" smtClean="0"/>
              <a:pPr/>
              <a:t>37</a:t>
            </a:fld>
            <a:endParaRPr lang="en-US" dirty="0"/>
          </a:p>
        </p:txBody>
      </p:sp>
    </p:spTree>
    <p:extLst>
      <p:ext uri="{BB962C8B-B14F-4D97-AF65-F5344CB8AC3E}">
        <p14:creationId xmlns:p14="http://schemas.microsoft.com/office/powerpoint/2010/main" val="3932688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Let‘s</a:t>
            </a:r>
            <a:r>
              <a:rPr lang="de-DE" dirty="0"/>
              <a:t> </a:t>
            </a:r>
            <a:r>
              <a:rPr lang="de-DE" dirty="0" err="1"/>
              <a:t>remember</a:t>
            </a:r>
            <a:r>
              <a:rPr lang="de-DE" dirty="0"/>
              <a:t>, </a:t>
            </a:r>
            <a:r>
              <a:rPr lang="de-DE" dirty="0" err="1"/>
              <a:t>once</a:t>
            </a:r>
            <a:r>
              <a:rPr lang="de-DE" dirty="0"/>
              <a:t> </a:t>
            </a:r>
            <a:r>
              <a:rPr lang="de-DE" dirty="0" err="1"/>
              <a:t>again</a:t>
            </a:r>
            <a:r>
              <a:rPr lang="de-DE" dirty="0"/>
              <a:t>, </a:t>
            </a:r>
            <a:r>
              <a:rPr lang="de-DE" dirty="0" err="1"/>
              <a:t>the</a:t>
            </a:r>
            <a:r>
              <a:rPr lang="de-DE" dirty="0"/>
              <a:t> EDI </a:t>
            </a:r>
            <a:r>
              <a:rPr lang="de-DE" dirty="0" err="1"/>
              <a:t>structure</a:t>
            </a:r>
            <a:r>
              <a:rPr lang="de-DE" dirty="0"/>
              <a:t> </a:t>
            </a:r>
            <a:r>
              <a:rPr lang="de-DE" dirty="0" err="1"/>
              <a:t>with</a:t>
            </a:r>
            <a:r>
              <a:rPr lang="de-DE" dirty="0"/>
              <a:t> </a:t>
            </a:r>
            <a:r>
              <a:rPr lang="de-DE" dirty="0" err="1"/>
              <a:t>its</a:t>
            </a:r>
            <a:r>
              <a:rPr lang="de-DE" dirty="0"/>
              <a:t> </a:t>
            </a:r>
            <a:r>
              <a:rPr lang="de-DE" dirty="0" err="1"/>
              <a:t>three</a:t>
            </a:r>
            <a:r>
              <a:rPr lang="de-DE" dirty="0"/>
              <a:t> </a:t>
            </a:r>
            <a:r>
              <a:rPr lang="de-DE" dirty="0" err="1"/>
              <a:t>layers</a:t>
            </a:r>
            <a:r>
              <a:rPr lang="de-DE" dirty="0"/>
              <a:t>:</a:t>
            </a:r>
          </a:p>
          <a:p>
            <a:pPr marL="171450" indent="-171450">
              <a:buFont typeface="Arial" panose="020B0604020202020204" pitchFamily="34" charset="0"/>
              <a:buChar char="•"/>
            </a:pPr>
            <a:r>
              <a:rPr lang="de-DE" dirty="0"/>
              <a:t>The </a:t>
            </a:r>
            <a:r>
              <a:rPr lang="de-DE" dirty="0" err="1"/>
              <a:t>envelope</a:t>
            </a:r>
            <a:r>
              <a:rPr lang="de-DE" dirty="0"/>
              <a:t> </a:t>
            </a:r>
            <a:r>
              <a:rPr lang="de-DE" dirty="0" err="1"/>
              <a:t>segments</a:t>
            </a:r>
            <a:r>
              <a:rPr lang="de-DE" dirty="0"/>
              <a:t> </a:t>
            </a:r>
            <a:r>
              <a:rPr lang="de-DE" dirty="0" err="1"/>
              <a:t>containing</a:t>
            </a:r>
            <a:r>
              <a:rPr lang="de-DE" dirty="0"/>
              <a:t> </a:t>
            </a:r>
            <a:r>
              <a:rPr lang="de-DE" dirty="0" err="1"/>
              <a:t>the</a:t>
            </a:r>
            <a:r>
              <a:rPr lang="de-DE" dirty="0"/>
              <a:t> </a:t>
            </a:r>
            <a:r>
              <a:rPr lang="de-DE" dirty="0" err="1"/>
              <a:t>sender</a:t>
            </a:r>
            <a:r>
              <a:rPr lang="de-DE" dirty="0"/>
              <a:t> and </a:t>
            </a:r>
            <a:r>
              <a:rPr lang="de-DE" dirty="0" err="1"/>
              <a:t>recipient</a:t>
            </a:r>
            <a:r>
              <a:rPr lang="de-DE" dirty="0"/>
              <a:t> </a:t>
            </a:r>
            <a:r>
              <a:rPr lang="de-DE" dirty="0" err="1"/>
              <a:t>identifiers</a:t>
            </a:r>
            <a:r>
              <a:rPr lang="de-DE" dirty="0"/>
              <a:t>, </a:t>
            </a:r>
            <a:r>
              <a:rPr lang="de-DE" dirty="0" err="1"/>
              <a:t>the</a:t>
            </a:r>
            <a:r>
              <a:rPr lang="de-DE" dirty="0"/>
              <a:t> </a:t>
            </a:r>
            <a:r>
              <a:rPr lang="de-DE" dirty="0" err="1"/>
              <a:t>reference</a:t>
            </a:r>
            <a:r>
              <a:rPr lang="de-DE" dirty="0"/>
              <a:t> </a:t>
            </a:r>
            <a:r>
              <a:rPr lang="de-DE" dirty="0" err="1"/>
              <a:t>number</a:t>
            </a:r>
            <a:r>
              <a:rPr lang="de-DE" dirty="0"/>
              <a:t> </a:t>
            </a:r>
            <a:r>
              <a:rPr lang="de-DE" dirty="0" err="1"/>
              <a:t>of</a:t>
            </a:r>
            <a:r>
              <a:rPr lang="de-DE" dirty="0"/>
              <a:t> </a:t>
            </a:r>
            <a:r>
              <a:rPr lang="de-DE" dirty="0" err="1"/>
              <a:t>the</a:t>
            </a:r>
            <a:r>
              <a:rPr lang="de-DE" dirty="0"/>
              <a:t> </a:t>
            </a:r>
            <a:r>
              <a:rPr lang="de-DE" dirty="0" err="1"/>
              <a:t>envelope</a:t>
            </a:r>
            <a:r>
              <a:rPr lang="de-DE" dirty="0"/>
              <a:t>, date and time </a:t>
            </a:r>
            <a:r>
              <a:rPr lang="de-DE" dirty="0" err="1"/>
              <a:t>of</a:t>
            </a:r>
            <a:r>
              <a:rPr lang="de-DE" dirty="0"/>
              <a:t> </a:t>
            </a:r>
            <a:r>
              <a:rPr lang="de-DE" dirty="0" err="1"/>
              <a:t>creation</a:t>
            </a:r>
            <a:r>
              <a:rPr lang="de-DE" dirty="0"/>
              <a:t> </a:t>
            </a:r>
            <a:r>
              <a:rPr lang="de-DE" dirty="0" err="1"/>
              <a:t>etcetera</a:t>
            </a:r>
            <a:r>
              <a:rPr lang="de-DE" dirty="0"/>
              <a:t>.</a:t>
            </a:r>
          </a:p>
          <a:p>
            <a:pPr marL="171450" indent="-171450">
              <a:buFont typeface="Arial" panose="020B0604020202020204" pitchFamily="34" charset="0"/>
              <a:buChar char="•"/>
            </a:pPr>
            <a:r>
              <a:rPr lang="de-DE" dirty="0"/>
              <a:t>The optional </a:t>
            </a:r>
            <a:r>
              <a:rPr lang="de-DE" dirty="0" err="1"/>
              <a:t>functional</a:t>
            </a:r>
            <a:r>
              <a:rPr lang="de-DE" dirty="0"/>
              <a:t> </a:t>
            </a:r>
            <a:r>
              <a:rPr lang="de-DE" dirty="0" err="1"/>
              <a:t>groups</a:t>
            </a:r>
            <a:r>
              <a:rPr lang="de-DE" dirty="0"/>
              <a:t> </a:t>
            </a:r>
            <a:r>
              <a:rPr lang="de-DE" dirty="0" err="1"/>
              <a:t>again</a:t>
            </a:r>
            <a:r>
              <a:rPr lang="de-DE" dirty="0"/>
              <a:t> </a:t>
            </a:r>
            <a:r>
              <a:rPr lang="de-DE" dirty="0" err="1"/>
              <a:t>contain</a:t>
            </a:r>
            <a:r>
              <a:rPr lang="de-DE" dirty="0"/>
              <a:t> </a:t>
            </a:r>
            <a:r>
              <a:rPr lang="de-DE" dirty="0" err="1"/>
              <a:t>the</a:t>
            </a:r>
            <a:r>
              <a:rPr lang="de-DE" dirty="0"/>
              <a:t> </a:t>
            </a:r>
            <a:r>
              <a:rPr lang="de-DE" dirty="0" err="1"/>
              <a:t>partner</a:t>
            </a:r>
            <a:r>
              <a:rPr lang="de-DE" dirty="0"/>
              <a:t> </a:t>
            </a:r>
            <a:r>
              <a:rPr lang="de-DE" dirty="0" err="1"/>
              <a:t>information</a:t>
            </a:r>
            <a:r>
              <a:rPr lang="de-DE" dirty="0"/>
              <a:t>, </a:t>
            </a:r>
            <a:r>
              <a:rPr lang="de-DE" dirty="0" err="1"/>
              <a:t>this</a:t>
            </a:r>
            <a:r>
              <a:rPr lang="de-DE" dirty="0"/>
              <a:t> time in </a:t>
            </a:r>
            <a:r>
              <a:rPr lang="de-DE" dirty="0" err="1"/>
              <a:t>line</a:t>
            </a:r>
            <a:r>
              <a:rPr lang="de-DE" dirty="0"/>
              <a:t> </a:t>
            </a:r>
            <a:r>
              <a:rPr lang="de-DE" dirty="0" err="1"/>
              <a:t>with</a:t>
            </a:r>
            <a:r>
              <a:rPr lang="de-DE" dirty="0"/>
              <a:t> additional </a:t>
            </a:r>
            <a:r>
              <a:rPr lang="de-DE" dirty="0" err="1"/>
              <a:t>information</a:t>
            </a:r>
            <a:r>
              <a:rPr lang="de-DE" dirty="0"/>
              <a:t> like </a:t>
            </a:r>
            <a:r>
              <a:rPr lang="de-DE" dirty="0" err="1"/>
              <a:t>the</a:t>
            </a:r>
            <a:r>
              <a:rPr lang="de-DE" dirty="0"/>
              <a:t> </a:t>
            </a:r>
            <a:r>
              <a:rPr lang="de-DE" dirty="0" err="1"/>
              <a:t>functional</a:t>
            </a:r>
            <a:r>
              <a:rPr lang="de-DE" dirty="0"/>
              <a:t> </a:t>
            </a:r>
            <a:r>
              <a:rPr lang="de-DE" dirty="0" err="1"/>
              <a:t>group</a:t>
            </a:r>
            <a:r>
              <a:rPr lang="de-DE" dirty="0"/>
              <a:t> type.</a:t>
            </a:r>
          </a:p>
          <a:p>
            <a:pPr marL="171450" indent="-171450">
              <a:buFont typeface="Arial" panose="020B0604020202020204" pitchFamily="34" charset="0"/>
              <a:buChar char="•"/>
            </a:pPr>
            <a:r>
              <a:rPr lang="de-DE" dirty="0"/>
              <a:t>The </a:t>
            </a:r>
            <a:r>
              <a:rPr lang="de-DE" dirty="0" err="1"/>
              <a:t>transaction</a:t>
            </a:r>
            <a:r>
              <a:rPr lang="de-DE" dirty="0"/>
              <a:t> </a:t>
            </a:r>
            <a:r>
              <a:rPr lang="de-DE" dirty="0" err="1"/>
              <a:t>layer</a:t>
            </a:r>
            <a:r>
              <a:rPr lang="de-DE" dirty="0"/>
              <a:t> </a:t>
            </a:r>
            <a:r>
              <a:rPr lang="de-DE" dirty="0" err="1"/>
              <a:t>includes</a:t>
            </a:r>
            <a:r>
              <a:rPr lang="de-DE" dirty="0"/>
              <a:t> </a:t>
            </a:r>
            <a:r>
              <a:rPr lang="de-DE" dirty="0" err="1"/>
              <a:t>the</a:t>
            </a:r>
            <a:r>
              <a:rPr lang="de-DE" dirty="0"/>
              <a:t> </a:t>
            </a:r>
            <a:r>
              <a:rPr lang="de-DE" dirty="0" err="1"/>
              <a:t>message</a:t>
            </a:r>
            <a:r>
              <a:rPr lang="de-DE" dirty="0"/>
              <a:t> type, </a:t>
            </a:r>
            <a:r>
              <a:rPr lang="de-DE" dirty="0" err="1"/>
              <a:t>reference</a:t>
            </a:r>
            <a:r>
              <a:rPr lang="de-DE" dirty="0"/>
              <a:t> </a:t>
            </a:r>
            <a:r>
              <a:rPr lang="de-DE" dirty="0" err="1"/>
              <a:t>numbers</a:t>
            </a:r>
            <a:r>
              <a:rPr lang="de-DE" dirty="0"/>
              <a:t> </a:t>
            </a:r>
            <a:r>
              <a:rPr lang="de-DE" dirty="0" err="1"/>
              <a:t>to</a:t>
            </a:r>
            <a:r>
              <a:rPr lang="de-DE" dirty="0"/>
              <a:t> </a:t>
            </a:r>
            <a:r>
              <a:rPr lang="de-DE" dirty="0" err="1"/>
              <a:t>identify</a:t>
            </a:r>
            <a:r>
              <a:rPr lang="de-DE" dirty="0"/>
              <a:t> </a:t>
            </a:r>
            <a:r>
              <a:rPr lang="de-DE" dirty="0" err="1"/>
              <a:t>the</a:t>
            </a:r>
            <a:r>
              <a:rPr lang="de-DE" dirty="0"/>
              <a:t> </a:t>
            </a:r>
            <a:r>
              <a:rPr lang="de-DE" dirty="0" err="1"/>
              <a:t>transaction</a:t>
            </a:r>
            <a:r>
              <a:rPr lang="de-DE" dirty="0"/>
              <a:t>, and </a:t>
            </a:r>
            <a:r>
              <a:rPr lang="de-DE" dirty="0" err="1"/>
              <a:t>the</a:t>
            </a:r>
            <a:r>
              <a:rPr lang="de-DE" dirty="0"/>
              <a:t> real </a:t>
            </a:r>
            <a:r>
              <a:rPr lang="de-DE" dirty="0" err="1"/>
              <a:t>business</a:t>
            </a:r>
            <a:r>
              <a:rPr lang="de-DE" dirty="0"/>
              <a:t> </a:t>
            </a:r>
            <a:r>
              <a:rPr lang="de-DE" dirty="0" err="1"/>
              <a:t>data</a:t>
            </a:r>
            <a:r>
              <a:rPr lang="de-DE" dirty="0"/>
              <a:t>.</a:t>
            </a:r>
          </a:p>
          <a:p>
            <a:endParaRPr lang="en-US"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38</a:t>
            </a:fld>
            <a:endParaRPr lang="en-US" dirty="0"/>
          </a:p>
        </p:txBody>
      </p:sp>
    </p:spTree>
    <p:extLst>
      <p:ext uri="{BB962C8B-B14F-4D97-AF65-F5344CB8AC3E}">
        <p14:creationId xmlns:p14="http://schemas.microsoft.com/office/powerpoint/2010/main" val="848223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As part of the processing in B2Bi, EDI files are being split into Interchanges, Functional Groups and Transactions Sets.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split logic is completely automatic and hidden from the user – the only thing the user must worry about are the specific processing parameters, which apply for a certain partner or set of partners.</a:t>
            </a:r>
          </a:p>
          <a:p>
            <a:endParaRPr lang="de-DE" dirty="0"/>
          </a:p>
        </p:txBody>
      </p:sp>
      <p:sp>
        <p:nvSpPr>
          <p:cNvPr id="4" name="Foliennummernplatzhalter 3"/>
          <p:cNvSpPr>
            <a:spLocks noGrp="1"/>
          </p:cNvSpPr>
          <p:nvPr>
            <p:ph type="sldNum" sz="quarter" idx="5"/>
          </p:nvPr>
        </p:nvSpPr>
        <p:spPr/>
        <p:txBody>
          <a:bodyPr/>
          <a:lstStyle/>
          <a:p>
            <a:fld id="{276E01C0-9FAF-4E87-9670-5EE0D47B333C}" type="slidenum">
              <a:rPr lang="en-US" smtClean="0"/>
              <a:pPr/>
              <a:t>39</a:t>
            </a:fld>
            <a:endParaRPr lang="en-US" dirty="0"/>
          </a:p>
        </p:txBody>
      </p:sp>
    </p:spTree>
    <p:extLst>
      <p:ext uri="{BB962C8B-B14F-4D97-AF65-F5344CB8AC3E}">
        <p14:creationId xmlns:p14="http://schemas.microsoft.com/office/powerpoint/2010/main" val="320692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finish this module, you will have basic EDI knowledge and will be able to set up EDI handling in B2Bi.</a:t>
            </a:r>
          </a:p>
        </p:txBody>
      </p:sp>
      <p:sp>
        <p:nvSpPr>
          <p:cNvPr id="4" name="Slide Number Placeholder 3"/>
          <p:cNvSpPr>
            <a:spLocks noGrp="1"/>
          </p:cNvSpPr>
          <p:nvPr>
            <p:ph type="sldNum" sz="quarter" idx="5"/>
          </p:nvPr>
        </p:nvSpPr>
        <p:spPr/>
        <p:txBody>
          <a:bodyPr/>
          <a:lstStyle/>
          <a:p>
            <a:fld id="{276E01C0-9FAF-4E87-9670-5EE0D47B333C}" type="slidenum">
              <a:rPr lang="en-US" smtClean="0"/>
              <a:pPr/>
              <a:t>4</a:t>
            </a:fld>
            <a:endParaRPr lang="en-US"/>
          </a:p>
        </p:txBody>
      </p:sp>
    </p:spTree>
    <p:extLst>
      <p:ext uri="{BB962C8B-B14F-4D97-AF65-F5344CB8AC3E}">
        <p14:creationId xmlns:p14="http://schemas.microsoft.com/office/powerpoint/2010/main" val="25335654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There is a possibility to bypass this automatic EDI processing. Let‘s take a look.</a:t>
            </a:r>
          </a:p>
        </p:txBody>
      </p:sp>
      <p:sp>
        <p:nvSpPr>
          <p:cNvPr id="4" name="Foliennummernplatzhalter 3"/>
          <p:cNvSpPr>
            <a:spLocks noGrp="1"/>
          </p:cNvSpPr>
          <p:nvPr>
            <p:ph type="sldNum" sz="quarter" idx="5"/>
          </p:nvPr>
        </p:nvSpPr>
        <p:spPr/>
        <p:txBody>
          <a:bodyPr/>
          <a:lstStyle/>
          <a:p>
            <a:fld id="{276E01C0-9FAF-4E87-9670-5EE0D47B333C}" type="slidenum">
              <a:rPr lang="en-US" smtClean="0"/>
              <a:pPr/>
              <a:t>40</a:t>
            </a:fld>
            <a:endParaRPr lang="en-US" dirty="0"/>
          </a:p>
        </p:txBody>
      </p:sp>
    </p:spTree>
    <p:extLst>
      <p:ext uri="{BB962C8B-B14F-4D97-AF65-F5344CB8AC3E}">
        <p14:creationId xmlns:p14="http://schemas.microsoft.com/office/powerpoint/2010/main" val="563229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option may be set in the inbound tab of an inbound agreement both for EDIFACT and ANSI X12.</a:t>
            </a:r>
          </a:p>
          <a:p>
            <a:pPr marL="171450" indent="-171450">
              <a:buFont typeface="Arial" panose="020B0604020202020204" pitchFamily="34" charset="0"/>
              <a:buChar char="•"/>
            </a:pPr>
            <a:r>
              <a:rPr lang="en-US" dirty="0"/>
              <a:t>If selected, EDI structures are handled as “non-EDI”.</a:t>
            </a:r>
          </a:p>
          <a:p>
            <a:pPr marL="171450" indent="-171450">
              <a:buFont typeface="Arial" panose="020B0604020202020204" pitchFamily="34" charset="0"/>
              <a:buChar char="•"/>
            </a:pPr>
            <a:r>
              <a:rPr lang="en-US" dirty="0"/>
              <a:t>This implies that the message will not be split but sent as a whole through the service – including the envelope.</a:t>
            </a:r>
          </a:p>
          <a:p>
            <a:pPr marL="171450" indent="-171450">
              <a:buFont typeface="Arial" panose="020B0604020202020204" pitchFamily="34" charset="0"/>
              <a:buChar char="•"/>
            </a:pPr>
            <a:r>
              <a:rPr lang="en-US" dirty="0"/>
              <a:t>Since only the beginning of the file is scanned for pattern recognition, if more than one transaction set type is sent in a single envelope, only that first type will be recognized.</a:t>
            </a:r>
          </a:p>
          <a:p>
            <a:pPr marL="171450" indent="-171450">
              <a:buFont typeface="Arial" panose="020B0604020202020204" pitchFamily="34" charset="0"/>
              <a:buChar char="•"/>
            </a:pPr>
            <a:r>
              <a:rPr lang="en-US" dirty="0"/>
              <a:t>No acknowledgement will be generated as it cannot be linked to a specific transaction of the interchange.</a:t>
            </a:r>
          </a:p>
          <a:p>
            <a:endParaRPr lang="de-DE" dirty="0"/>
          </a:p>
        </p:txBody>
      </p:sp>
      <p:sp>
        <p:nvSpPr>
          <p:cNvPr id="4" name="Foliennummernplatzhalter 3"/>
          <p:cNvSpPr>
            <a:spLocks noGrp="1"/>
          </p:cNvSpPr>
          <p:nvPr>
            <p:ph type="sldNum" sz="quarter" idx="5"/>
          </p:nvPr>
        </p:nvSpPr>
        <p:spPr/>
        <p:txBody>
          <a:bodyPr/>
          <a:lstStyle/>
          <a:p>
            <a:fld id="{276E01C0-9FAF-4E87-9670-5EE0D47B333C}" type="slidenum">
              <a:rPr lang="en-US" smtClean="0"/>
              <a:pPr/>
              <a:t>41</a:t>
            </a:fld>
            <a:endParaRPr lang="en-US" dirty="0"/>
          </a:p>
        </p:txBody>
      </p:sp>
    </p:spTree>
    <p:extLst>
      <p:ext uri="{BB962C8B-B14F-4D97-AF65-F5344CB8AC3E}">
        <p14:creationId xmlns:p14="http://schemas.microsoft.com/office/powerpoint/2010/main" val="2921353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42</a:t>
            </a:fld>
            <a:endParaRPr lang="en-US"/>
          </a:p>
        </p:txBody>
      </p:sp>
    </p:spTree>
    <p:extLst>
      <p:ext uri="{BB962C8B-B14F-4D97-AF65-F5344CB8AC3E}">
        <p14:creationId xmlns:p14="http://schemas.microsoft.com/office/powerpoint/2010/main" val="3290735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36BE9-D419-DDE1-B40E-D2418879B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CF888-E21D-6E9D-8F08-0F4C297D5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8D520-272B-BA7B-6115-A64F2304B1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strike="noStrike" dirty="0">
              <a:solidFill>
                <a:srgbClr val="FF0000"/>
              </a:solidFill>
            </a:endParaRPr>
          </a:p>
        </p:txBody>
      </p:sp>
      <p:sp>
        <p:nvSpPr>
          <p:cNvPr id="4" name="Slide Number Placeholder 3">
            <a:extLst>
              <a:ext uri="{FF2B5EF4-FFF2-40B4-BE49-F238E27FC236}">
                <a16:creationId xmlns:a16="http://schemas.microsoft.com/office/drawing/2014/main" id="{906CE431-CA71-4C0B-9F74-36F2ED5A8EB8}"/>
              </a:ext>
            </a:extLst>
          </p:cNvPr>
          <p:cNvSpPr>
            <a:spLocks noGrp="1"/>
          </p:cNvSpPr>
          <p:nvPr>
            <p:ph type="sldNum" sz="quarter" idx="5"/>
          </p:nvPr>
        </p:nvSpPr>
        <p:spPr/>
        <p:txBody>
          <a:bodyPr/>
          <a:lstStyle/>
          <a:p>
            <a:fld id="{FD171C70-C174-48D2-90B2-5F7A09F7AE64}" type="slidenum">
              <a:rPr lang="en-US" smtClean="0"/>
              <a:t>5</a:t>
            </a:fld>
            <a:endParaRPr lang="en-US"/>
          </a:p>
        </p:txBody>
      </p:sp>
    </p:spTree>
    <p:extLst>
      <p:ext uri="{BB962C8B-B14F-4D97-AF65-F5344CB8AC3E}">
        <p14:creationId xmlns:p14="http://schemas.microsoft.com/office/powerpoint/2010/main" val="175734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Electronic Data Interchange is a system that allows document information to be exchanged between businesses, government structures and other entities.</a:t>
            </a:r>
          </a:p>
          <a:p>
            <a:endParaRPr lang="en-US" dirty="0"/>
          </a:p>
          <a:p>
            <a:r>
              <a:rPr lang="en-US" dirty="0"/>
              <a:t>It was developed in the mid sixties by the Transport Data Coordination Committee and adopted since the early seventies by various industries, like transport, pharmaceuticals, automotive and banking, where each sector has contributed to the standards over time.</a:t>
            </a:r>
          </a:p>
          <a:p>
            <a:endParaRPr lang="en-US" dirty="0"/>
          </a:p>
          <a:p>
            <a:r>
              <a:rPr lang="en-US" dirty="0"/>
              <a:t>In the mid eighties, EDIFACT was developed as an international standard, published by the predecessors of the UN.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6</a:t>
            </a:fld>
            <a:endParaRPr lang="en-US" dirty="0"/>
          </a:p>
        </p:txBody>
      </p:sp>
    </p:spTree>
    <p:extLst>
      <p:ext uri="{BB962C8B-B14F-4D97-AF65-F5344CB8AC3E}">
        <p14:creationId xmlns:p14="http://schemas.microsoft.com/office/powerpoint/2010/main" val="139165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EDI structure you will find three different layers:</a:t>
            </a:r>
          </a:p>
          <a:p>
            <a:endParaRPr lang="en-US" dirty="0"/>
          </a:p>
          <a:p>
            <a:pPr marL="228600" indent="-228600">
              <a:buFont typeface="Arial" panose="020B0604020202020204" pitchFamily="34" charset="0"/>
              <a:buChar char="•"/>
            </a:pPr>
            <a:r>
              <a:rPr lang="en-US" dirty="0"/>
              <a:t>Interchange.</a:t>
            </a:r>
          </a:p>
          <a:p>
            <a:pPr marL="228600" indent="-228600">
              <a:buFont typeface="Arial" panose="020B0604020202020204" pitchFamily="34" charset="0"/>
              <a:buChar char="•"/>
            </a:pPr>
            <a:r>
              <a:rPr lang="en-US" dirty="0"/>
              <a:t>Functional groups.</a:t>
            </a:r>
          </a:p>
          <a:p>
            <a:pPr marL="228600" indent="-228600">
              <a:buFont typeface="Arial" panose="020B0604020202020204" pitchFamily="34" charset="0"/>
              <a:buChar char="•"/>
            </a:pPr>
            <a:r>
              <a:rPr lang="en-US" dirty="0"/>
              <a:t>Transactions.</a:t>
            </a:r>
          </a:p>
          <a:p>
            <a:pPr marL="0" indent="0">
              <a:buFont typeface="Arial" panose="020B0604020202020204" pitchFamily="34" charset="0"/>
              <a:buNone/>
            </a:pPr>
            <a:endParaRPr lang="en-US" dirty="0"/>
          </a:p>
          <a:p>
            <a:r>
              <a:rPr lang="en-US" dirty="0"/>
              <a:t>An interchange can contain multiple functional groups, and functional groups can contain multiple transactions.</a:t>
            </a:r>
          </a:p>
          <a:p>
            <a:endParaRPr lang="en-US" dirty="0"/>
          </a:p>
          <a:p>
            <a:r>
              <a:rPr lang="en-US" dirty="0"/>
              <a:t>An interchange, also known as an envelope, contains data about the partners who exchange messages, a unique ID for the envelope, date, and time. </a:t>
            </a:r>
          </a:p>
          <a:p>
            <a:endParaRPr lang="en-US" dirty="0"/>
          </a:p>
          <a:p>
            <a:r>
              <a:rPr lang="en-US" dirty="0"/>
              <a:t>A functional group, which is optional, contains a unique ID for the functional group and the type of message or transactions which build the group.</a:t>
            </a:r>
          </a:p>
          <a:p>
            <a:endParaRPr lang="en-US" dirty="0"/>
          </a:p>
          <a:p>
            <a:r>
              <a:rPr lang="en-US" dirty="0"/>
              <a:t>A transaction contains the real business data which can be an order, invoice, packing slip, carrier status, etcetera.</a:t>
            </a:r>
          </a:p>
          <a:p>
            <a:endParaRPr lang="en-US"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7</a:t>
            </a:fld>
            <a:endParaRPr lang="en-US" dirty="0"/>
          </a:p>
        </p:txBody>
      </p:sp>
    </p:spTree>
    <p:extLst>
      <p:ext uri="{BB962C8B-B14F-4D97-AF65-F5344CB8AC3E}">
        <p14:creationId xmlns:p14="http://schemas.microsoft.com/office/powerpoint/2010/main" val="2802155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When talking about acknowledgements, we see acknowledgements on different levels, going from bottom to top:</a:t>
            </a:r>
          </a:p>
          <a:p>
            <a:endParaRPr lang="en-US" b="0"/>
          </a:p>
          <a:p>
            <a:r>
              <a:rPr lang="en-US" b="0"/>
              <a:t>On the communication level, where you can have TCP acknowledgement on a very low level, or acknowledgement as an MDN on an AS/2 communication level.</a:t>
            </a:r>
          </a:p>
          <a:p>
            <a:r>
              <a:rPr lang="en-US" b="0"/>
              <a:t>On the functional level, where an EDIFACT control or “ANSI” X12 997 contains information about the message structure or syntax validity.</a:t>
            </a:r>
          </a:p>
          <a:p>
            <a:r>
              <a:rPr lang="en-US" b="0"/>
              <a:t>And on the application level, where you can receive an Order Response as a response to an earlier sent Order or receive an APERAK. The message response to a previously sent message depends on what was agreed upon between the two business partners.</a:t>
            </a:r>
          </a:p>
          <a:p>
            <a:endParaRPr lang="en-US" b="0" dirty="0"/>
          </a:p>
        </p:txBody>
      </p:sp>
      <p:sp>
        <p:nvSpPr>
          <p:cNvPr id="4" name="Slide Number Placeholder 3"/>
          <p:cNvSpPr>
            <a:spLocks noGrp="1"/>
          </p:cNvSpPr>
          <p:nvPr>
            <p:ph type="sldNum" sz="quarter" idx="5"/>
          </p:nvPr>
        </p:nvSpPr>
        <p:spPr/>
        <p:txBody>
          <a:bodyPr/>
          <a:lstStyle/>
          <a:p>
            <a:fld id="{276E01C0-9FAF-4E87-9670-5EE0D47B333C}" type="slidenum">
              <a:rPr lang="en-US" smtClean="0"/>
              <a:pPr/>
              <a:t>8</a:t>
            </a:fld>
            <a:endParaRPr lang="en-US" dirty="0"/>
          </a:p>
        </p:txBody>
      </p:sp>
    </p:spTree>
    <p:extLst>
      <p:ext uri="{BB962C8B-B14F-4D97-AF65-F5344CB8AC3E}">
        <p14:creationId xmlns:p14="http://schemas.microsoft.com/office/powerpoint/2010/main" val="792018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Now let‘s go into details, starting with EDIFACT.</a:t>
            </a:r>
          </a:p>
        </p:txBody>
      </p:sp>
      <p:sp>
        <p:nvSpPr>
          <p:cNvPr id="4" name="Foliennummernplatzhalter 3"/>
          <p:cNvSpPr>
            <a:spLocks noGrp="1"/>
          </p:cNvSpPr>
          <p:nvPr>
            <p:ph type="sldNum" sz="quarter" idx="5"/>
          </p:nvPr>
        </p:nvSpPr>
        <p:spPr/>
        <p:txBody>
          <a:bodyPr/>
          <a:lstStyle/>
          <a:p>
            <a:fld id="{276E01C0-9FAF-4E87-9670-5EE0D47B333C}" type="slidenum">
              <a:rPr lang="en-US" smtClean="0"/>
              <a:pPr/>
              <a:t>9</a:t>
            </a:fld>
            <a:endParaRPr lang="en-US" dirty="0"/>
          </a:p>
        </p:txBody>
      </p:sp>
    </p:spTree>
    <p:extLst>
      <p:ext uri="{BB962C8B-B14F-4D97-AF65-F5344CB8AC3E}">
        <p14:creationId xmlns:p14="http://schemas.microsoft.com/office/powerpoint/2010/main" val="2403838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3.sv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5.sv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mailto:university.axway@axway.com" TargetMode="External"/><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9.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8.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0.xml"/><Relationship Id="rId5" Type="http://schemas.microsoft.com/office/2007/relationships/hdphoto" Target="../media/hdphoto1.wdp"/><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25.sv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2.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2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6.xml"/><Relationship Id="rId5" Type="http://schemas.microsoft.com/office/2007/relationships/hdphoto" Target="../media/hdphoto2.wdp"/><Relationship Id="rId4"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35.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0.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39.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2.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2.xml"/><Relationship Id="rId1" Type="http://schemas.openxmlformats.org/officeDocument/2006/relationships/tags" Target="../tags/tag56.xml"/><Relationship Id="rId4" Type="http://schemas.openxmlformats.org/officeDocument/2006/relationships/image" Target="../media/image4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46.svg"/></Relationships>
</file>

<file path=ppt/slideLayouts/_rels/slideLayout56.xml.rels><?xml version="1.0" encoding="UTF-8" standalone="yes"?>
<Relationships xmlns="http://schemas.openxmlformats.org/package/2006/relationships"><Relationship Id="rId3" Type="http://schemas.openxmlformats.org/officeDocument/2006/relationships/hyperlink" Target="mailto:university.axway@axway.com" TargetMode="External"/><Relationship Id="rId2" Type="http://schemas.openxmlformats.org/officeDocument/2006/relationships/slideMaster" Target="../slideMasters/slideMaster2.xml"/><Relationship Id="rId1" Type="http://schemas.openxmlformats.org/officeDocument/2006/relationships/tags" Target="../tags/tag58.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Master" Target="../slideMasters/slideMaster2.xml"/><Relationship Id="rId1" Type="http://schemas.openxmlformats.org/officeDocument/2006/relationships/tags" Target="../tags/tag60.xml"/><Relationship Id="rId4" Type="http://schemas.openxmlformats.org/officeDocument/2006/relationships/image" Target="../media/image52.svg"/></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Master" Target="../slideMasters/slideMaster2.xml"/><Relationship Id="rId1" Type="http://schemas.openxmlformats.org/officeDocument/2006/relationships/tags" Target="../tags/tag62.xml"/><Relationship Id="rId4" Type="http://schemas.openxmlformats.org/officeDocument/2006/relationships/image" Target="../media/image54.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Master" Target="../slideMasters/slideMaster2.xml"/><Relationship Id="rId1" Type="http://schemas.openxmlformats.org/officeDocument/2006/relationships/tags" Target="../tags/tag63.xml"/><Relationship Id="rId4" Type="http://schemas.openxmlformats.org/officeDocument/2006/relationships/image" Target="../media/image56.sv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plan slide Tri">
    <p:bg>
      <p:bgPr>
        <a:solidFill>
          <a:srgbClr val="EBECEC"/>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70CEBB-24D0-4DA3-A0E0-E354B5F368BE}"/>
              </a:ext>
            </a:extLst>
          </p:cNvPr>
          <p:cNvSpPr/>
          <p:nvPr userDrawn="1"/>
        </p:nvSpPr>
        <p:spPr>
          <a:xfrm>
            <a:off x="0" y="-1747"/>
            <a:ext cx="5760000" cy="576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3BD19E18-EAF7-4E95-9C0A-A264A96C6C33}"/>
              </a:ext>
            </a:extLst>
          </p:cNvPr>
          <p:cNvSpPr/>
          <p:nvPr userDrawn="1"/>
        </p:nvSpPr>
        <p:spPr>
          <a:xfrm>
            <a:off x="5709920" y="1746"/>
            <a:ext cx="5760000" cy="576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2379" y="1080000"/>
            <a:ext cx="5723259" cy="1754326"/>
          </a:xfrm>
        </p:spPr>
        <p:txBody>
          <a:bodyPr wrap="square" anchor="t">
            <a:spAutoFit/>
          </a:bodyPr>
          <a:lstStyle>
            <a:lvl1pPr algn="l">
              <a:defRPr sz="6000">
                <a:solidFill>
                  <a:schemeClr val="bg1"/>
                </a:solidFill>
              </a:defRPr>
            </a:lvl1pPr>
          </a:lstStyle>
          <a:p>
            <a:r>
              <a:rPr lang="en-US"/>
              <a:t>Learning Plan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2379" y="3600000"/>
            <a:ext cx="5723259" cy="2160000"/>
          </a:xfr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6916537" y="4068000"/>
            <a:ext cx="3240000" cy="1080000"/>
          </a:xfr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sp>
        <p:nvSpPr>
          <p:cNvPr id="12" name="Picture Placeholder 11">
            <a:extLst>
              <a:ext uri="{FF2B5EF4-FFF2-40B4-BE49-F238E27FC236}">
                <a16:creationId xmlns:a16="http://schemas.microsoft.com/office/drawing/2014/main" id="{87B0F141-65D0-48CD-8760-144751BBEA55}"/>
              </a:ext>
            </a:extLst>
          </p:cNvPr>
          <p:cNvSpPr>
            <a:spLocks noGrp="1"/>
          </p:cNvSpPr>
          <p:nvPr>
            <p:ph type="pic" sz="quarter" idx="11" hasCustomPrompt="1"/>
          </p:nvPr>
        </p:nvSpPr>
        <p:spPr>
          <a:xfrm>
            <a:off x="7276537" y="1080000"/>
            <a:ext cx="2520000" cy="2520000"/>
          </a:xfrm>
        </p:spPr>
        <p:txBody>
          <a:bodyPr anchor="ctr">
            <a:normAutofit/>
          </a:bodyPr>
          <a:lstStyle>
            <a:lvl1pPr marL="0" indent="0" algn="l">
              <a:buNone/>
              <a:defRPr sz="2000" b="1">
                <a:solidFill>
                  <a:schemeClr val="bg1"/>
                </a:solidFill>
              </a:defRPr>
            </a:lvl1pPr>
          </a:lstStyle>
          <a:p>
            <a:r>
              <a:rPr lang="en-US"/>
              <a:t>Insert the Solution, Product, or Feature Icon (if you don’t have it we will – No worries)</a:t>
            </a:r>
          </a:p>
        </p:txBody>
      </p:sp>
    </p:spTree>
    <p:custDataLst>
      <p:tags r:id="rId1"/>
    </p:custDataLst>
    <p:extLst>
      <p:ext uri="{BB962C8B-B14F-4D97-AF65-F5344CB8AC3E}">
        <p14:creationId xmlns:p14="http://schemas.microsoft.com/office/powerpoint/2010/main" val="8574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61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chemeClr val="accent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WHAT IS X?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Just Name the concept  - one per slide</a:t>
            </a:r>
          </a:p>
        </p:txBody>
      </p:sp>
      <p:sp>
        <p:nvSpPr>
          <p:cNvPr id="12" name="Text Placeholder 6">
            <a:extLst>
              <a:ext uri="{FF2B5EF4-FFF2-40B4-BE49-F238E27FC236}">
                <a16:creationId xmlns:a16="http://schemas.microsoft.com/office/drawing/2014/main" id="{75AA9216-D622-4AD2-A2F8-10DDF9A598FD}"/>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FB6F721E-0673-4612-A170-3BDF19F2B40D}"/>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4" name="Picture 3">
            <a:extLst>
              <a:ext uri="{FF2B5EF4-FFF2-40B4-BE49-F238E27FC236}">
                <a16:creationId xmlns:a16="http://schemas.microsoft.com/office/drawing/2014/main" id="{64C495A7-B97A-4F4D-9AFD-89D513AACF2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056095" y="263600"/>
            <a:ext cx="902178" cy="899999"/>
          </a:xfrm>
          <a:prstGeom prst="rect">
            <a:avLst/>
          </a:prstGeom>
        </p:spPr>
      </p:pic>
    </p:spTree>
    <p:custDataLst>
      <p:tags r:id="rId1"/>
    </p:custDataLst>
    <p:extLst>
      <p:ext uri="{BB962C8B-B14F-4D97-AF65-F5344CB8AC3E}">
        <p14:creationId xmlns:p14="http://schemas.microsoft.com/office/powerpoint/2010/main" val="142962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M Capabiliti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BE80F4-74FE-4136-8261-20C849E77FB5}"/>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7003B7-E870-4E21-B089-07C68F382CC7}"/>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338992" y="1110208"/>
            <a:ext cx="2517866" cy="2517866"/>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Capabilities</a:t>
            </a:r>
          </a:p>
        </p:txBody>
      </p:sp>
      <p:sp>
        <p:nvSpPr>
          <p:cNvPr id="7" name="Title 1">
            <a:extLst>
              <a:ext uri="{FF2B5EF4-FFF2-40B4-BE49-F238E27FC236}">
                <a16:creationId xmlns:a16="http://schemas.microsoft.com/office/drawing/2014/main" id="{BC5D7602-B6A3-476F-91C7-D9058ACAAD01}"/>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285A5466-D7A9-470A-A39A-2F276E0A3856}"/>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427286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pabiliti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chemeClr val="accent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WHAT CAN I DO WITH X?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Look what product X can do for you!</a:t>
            </a:r>
          </a:p>
        </p:txBody>
      </p:sp>
      <p:sp>
        <p:nvSpPr>
          <p:cNvPr id="12" name="Text Placeholder 6">
            <a:extLst>
              <a:ext uri="{FF2B5EF4-FFF2-40B4-BE49-F238E27FC236}">
                <a16:creationId xmlns:a16="http://schemas.microsoft.com/office/drawing/2014/main" id="{8CCC6EE6-0808-4759-A3C5-FA44E6664B2D}"/>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52337CEF-7DFD-4F43-ACD1-71249483257A}"/>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4">
            <a:extLst>
              <a:ext uri="{FF2B5EF4-FFF2-40B4-BE49-F238E27FC236}">
                <a16:creationId xmlns:a16="http://schemas.microsoft.com/office/drawing/2014/main" id="{692D3B0A-3C47-4A7A-8E8A-266ED0936088}"/>
              </a:ext>
            </a:extLst>
          </p:cNvPr>
          <p:cNvPicPr>
            <a:picLocks noChangeAspect="1"/>
          </p:cNvPicPr>
          <p:nvPr userDrawn="1"/>
        </p:nvPicPr>
        <p:blipFill>
          <a:blip r:embed="rId3">
            <a:biLevel thresh="25000"/>
            <a:extLst>
              <a:ext uri="{28A0092B-C50C-407E-A947-70E740481C1C}">
                <a14:useLocalDpi xmlns:a14="http://schemas.microsoft.com/office/drawing/2010/main" val="0"/>
              </a:ext>
            </a:extLst>
          </a:blip>
          <a:srcRect/>
          <a:stretch/>
        </p:blipFill>
        <p:spPr>
          <a:xfrm>
            <a:off x="11035471" y="215335"/>
            <a:ext cx="902177" cy="902177"/>
          </a:xfrm>
          <a:prstGeom prst="rect">
            <a:avLst/>
          </a:prstGeom>
        </p:spPr>
      </p:pic>
    </p:spTree>
    <p:custDataLst>
      <p:tags r:id="rId1"/>
    </p:custDataLst>
    <p:extLst>
      <p:ext uri="{BB962C8B-B14F-4D97-AF65-F5344CB8AC3E}">
        <p14:creationId xmlns:p14="http://schemas.microsoft.com/office/powerpoint/2010/main" val="134424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M How To">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29EC31D-646F-46C1-B331-760124C5BA92}"/>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0AF3D9-2E18-4807-B0D6-40442AF46ED3}"/>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How-To</a:t>
            </a:r>
          </a:p>
        </p:txBody>
      </p:sp>
      <p:sp>
        <p:nvSpPr>
          <p:cNvPr id="7" name="Title 1">
            <a:extLst>
              <a:ext uri="{FF2B5EF4-FFF2-40B4-BE49-F238E27FC236}">
                <a16:creationId xmlns:a16="http://schemas.microsoft.com/office/drawing/2014/main" id="{436085DC-DAA8-40E4-BB1A-00E43C19BDF9}"/>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7F7B5585-81A3-4A66-B84D-4E101218F1F2}"/>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3">
            <a:extLst>
              <a:ext uri="{FF2B5EF4-FFF2-40B4-BE49-F238E27FC236}">
                <a16:creationId xmlns:a16="http://schemas.microsoft.com/office/drawing/2014/main" id="{B05ED45E-6E08-4596-95DB-F870CB3A0319}"/>
              </a:ext>
            </a:extLst>
          </p:cNvPr>
          <p:cNvGrpSpPr/>
          <p:nvPr/>
        </p:nvGrpSpPr>
        <p:grpSpPr>
          <a:xfrm>
            <a:off x="7216296" y="1568782"/>
            <a:ext cx="2763258" cy="1516399"/>
            <a:chOff x="7662343" y="1568782"/>
            <a:chExt cx="2763258" cy="1516399"/>
          </a:xfrm>
        </p:grpSpPr>
        <p:sp>
          <p:nvSpPr>
            <p:cNvPr id="3" name="Picture 13">
              <a:extLst>
                <a:ext uri="{FF2B5EF4-FFF2-40B4-BE49-F238E27FC236}">
                  <a16:creationId xmlns:a16="http://schemas.microsoft.com/office/drawing/2014/main" id="{8FC14BA6-7D92-43F6-A0EB-CFB4D80198C9}"/>
                </a:ext>
              </a:extLst>
            </p:cNvPr>
            <p:cNvSpPr/>
            <p:nvPr/>
          </p:nvSpPr>
          <p:spPr>
            <a:xfrm>
              <a:off x="8459966" y="2346235"/>
              <a:ext cx="322716" cy="423565"/>
            </a:xfrm>
            <a:custGeom>
              <a:avLst/>
              <a:gdLst>
                <a:gd name="connsiteX0" fmla="*/ 0 w 322716"/>
                <a:gd name="connsiteY0" fmla="*/ 0 h 423565"/>
                <a:gd name="connsiteX1" fmla="*/ 322716 w 322716"/>
                <a:gd name="connsiteY1" fmla="*/ 0 h 423565"/>
                <a:gd name="connsiteX2" fmla="*/ 322716 w 322716"/>
                <a:gd name="connsiteY2" fmla="*/ 423565 h 423565"/>
                <a:gd name="connsiteX3" fmla="*/ 0 w 322716"/>
                <a:gd name="connsiteY3" fmla="*/ 423565 h 423565"/>
              </a:gdLst>
              <a:ahLst/>
              <a:cxnLst>
                <a:cxn ang="0">
                  <a:pos x="connsiteX0" y="connsiteY0"/>
                </a:cxn>
                <a:cxn ang="0">
                  <a:pos x="connsiteX1" y="connsiteY1"/>
                </a:cxn>
                <a:cxn ang="0">
                  <a:pos x="connsiteX2" y="connsiteY2"/>
                </a:cxn>
                <a:cxn ang="0">
                  <a:pos x="connsiteX3" y="connsiteY3"/>
                </a:cxn>
              </a:cxnLst>
              <a:rect l="l" t="t" r="r" b="b"/>
              <a:pathLst>
                <a:path w="322716" h="423565">
                  <a:moveTo>
                    <a:pt x="0" y="0"/>
                  </a:moveTo>
                  <a:lnTo>
                    <a:pt x="322716" y="0"/>
                  </a:lnTo>
                  <a:lnTo>
                    <a:pt x="322716" y="423565"/>
                  </a:lnTo>
                  <a:lnTo>
                    <a:pt x="0" y="423565"/>
                  </a:lnTo>
                  <a:close/>
                </a:path>
              </a:pathLst>
            </a:custGeom>
            <a:solidFill>
              <a:srgbClr val="006580"/>
            </a:solidFill>
            <a:ln w="18306"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DE0859B3-1203-4B80-A48E-959618C20E00}"/>
                </a:ext>
              </a:extLst>
            </p:cNvPr>
            <p:cNvSpPr/>
            <p:nvPr/>
          </p:nvSpPr>
          <p:spPr>
            <a:xfrm>
              <a:off x="8397623" y="1871329"/>
              <a:ext cx="803123" cy="84346"/>
            </a:xfrm>
            <a:custGeom>
              <a:avLst/>
              <a:gdLst>
                <a:gd name="connsiteX0" fmla="*/ 0 w 803123"/>
                <a:gd name="connsiteY0" fmla="*/ 0 h 84346"/>
                <a:gd name="connsiteX1" fmla="*/ 803123 w 803123"/>
                <a:gd name="connsiteY1" fmla="*/ 0 h 84346"/>
                <a:gd name="connsiteX2" fmla="*/ 803123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3" y="0"/>
                  </a:lnTo>
                  <a:lnTo>
                    <a:pt x="803123"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AC237E33-4F69-4126-B432-438F72B7F396}"/>
                </a:ext>
              </a:extLst>
            </p:cNvPr>
            <p:cNvSpPr/>
            <p:nvPr/>
          </p:nvSpPr>
          <p:spPr>
            <a:xfrm>
              <a:off x="8867028" y="2344401"/>
              <a:ext cx="803123" cy="84346"/>
            </a:xfrm>
            <a:custGeom>
              <a:avLst/>
              <a:gdLst>
                <a:gd name="connsiteX0" fmla="*/ 0 w 803123"/>
                <a:gd name="connsiteY0" fmla="*/ 0 h 84346"/>
                <a:gd name="connsiteX1" fmla="*/ 803124 w 803123"/>
                <a:gd name="connsiteY1" fmla="*/ 0 h 84346"/>
                <a:gd name="connsiteX2" fmla="*/ 803124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4" y="0"/>
                  </a:lnTo>
                  <a:lnTo>
                    <a:pt x="803124"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10" name="Picture 13">
              <a:extLst>
                <a:ext uri="{FF2B5EF4-FFF2-40B4-BE49-F238E27FC236}">
                  <a16:creationId xmlns:a16="http://schemas.microsoft.com/office/drawing/2014/main" id="{C6169A7E-D6A5-478E-A4BA-C383753C5994}"/>
                </a:ext>
              </a:extLst>
            </p:cNvPr>
            <p:cNvSpPr/>
            <p:nvPr/>
          </p:nvSpPr>
          <p:spPr>
            <a:xfrm>
              <a:off x="8867028" y="2514928"/>
              <a:ext cx="803123" cy="84346"/>
            </a:xfrm>
            <a:custGeom>
              <a:avLst/>
              <a:gdLst>
                <a:gd name="connsiteX0" fmla="*/ 0 w 803123"/>
                <a:gd name="connsiteY0" fmla="*/ 0 h 84346"/>
                <a:gd name="connsiteX1" fmla="*/ 803124 w 803123"/>
                <a:gd name="connsiteY1" fmla="*/ 0 h 84346"/>
                <a:gd name="connsiteX2" fmla="*/ 803124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4" y="0"/>
                  </a:lnTo>
                  <a:lnTo>
                    <a:pt x="803124"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12" name="Picture 13">
              <a:extLst>
                <a:ext uri="{FF2B5EF4-FFF2-40B4-BE49-F238E27FC236}">
                  <a16:creationId xmlns:a16="http://schemas.microsoft.com/office/drawing/2014/main" id="{0F35A629-2604-4DB5-98D6-4C95A132318A}"/>
                </a:ext>
              </a:extLst>
            </p:cNvPr>
            <p:cNvSpPr/>
            <p:nvPr/>
          </p:nvSpPr>
          <p:spPr>
            <a:xfrm>
              <a:off x="8867028" y="2685454"/>
              <a:ext cx="803123" cy="84346"/>
            </a:xfrm>
            <a:custGeom>
              <a:avLst/>
              <a:gdLst>
                <a:gd name="connsiteX0" fmla="*/ 0 w 803123"/>
                <a:gd name="connsiteY0" fmla="*/ 0 h 84346"/>
                <a:gd name="connsiteX1" fmla="*/ 803124 w 803123"/>
                <a:gd name="connsiteY1" fmla="*/ 0 h 84346"/>
                <a:gd name="connsiteX2" fmla="*/ 803124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4" y="0"/>
                  </a:lnTo>
                  <a:lnTo>
                    <a:pt x="803124"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13" name="Picture 13">
              <a:extLst>
                <a:ext uri="{FF2B5EF4-FFF2-40B4-BE49-F238E27FC236}">
                  <a16:creationId xmlns:a16="http://schemas.microsoft.com/office/drawing/2014/main" id="{E03568F9-3F35-446A-86B6-C0090E08C3E0}"/>
                </a:ext>
              </a:extLst>
            </p:cNvPr>
            <p:cNvSpPr/>
            <p:nvPr/>
          </p:nvSpPr>
          <p:spPr>
            <a:xfrm>
              <a:off x="9286926" y="1871329"/>
              <a:ext cx="405228" cy="84346"/>
            </a:xfrm>
            <a:custGeom>
              <a:avLst/>
              <a:gdLst>
                <a:gd name="connsiteX0" fmla="*/ 0 w 405228"/>
                <a:gd name="connsiteY0" fmla="*/ 0 h 84346"/>
                <a:gd name="connsiteX1" fmla="*/ 405229 w 405228"/>
                <a:gd name="connsiteY1" fmla="*/ 0 h 84346"/>
                <a:gd name="connsiteX2" fmla="*/ 405229 w 405228"/>
                <a:gd name="connsiteY2" fmla="*/ 84346 h 84346"/>
                <a:gd name="connsiteX3" fmla="*/ 0 w 405228"/>
                <a:gd name="connsiteY3" fmla="*/ 84346 h 84346"/>
              </a:gdLst>
              <a:ahLst/>
              <a:cxnLst>
                <a:cxn ang="0">
                  <a:pos x="connsiteX0" y="connsiteY0"/>
                </a:cxn>
                <a:cxn ang="0">
                  <a:pos x="connsiteX1" y="connsiteY1"/>
                </a:cxn>
                <a:cxn ang="0">
                  <a:pos x="connsiteX2" y="connsiteY2"/>
                </a:cxn>
                <a:cxn ang="0">
                  <a:pos x="connsiteX3" y="connsiteY3"/>
                </a:cxn>
              </a:cxnLst>
              <a:rect l="l" t="t" r="r" b="b"/>
              <a:pathLst>
                <a:path w="405228" h="84346">
                  <a:moveTo>
                    <a:pt x="0" y="0"/>
                  </a:moveTo>
                  <a:lnTo>
                    <a:pt x="405229" y="0"/>
                  </a:lnTo>
                  <a:lnTo>
                    <a:pt x="405229" y="84346"/>
                  </a:lnTo>
                  <a:lnTo>
                    <a:pt x="0" y="84346"/>
                  </a:lnTo>
                  <a:close/>
                </a:path>
              </a:pathLst>
            </a:custGeom>
            <a:solidFill>
              <a:srgbClr val="006580"/>
            </a:solidFill>
            <a:ln w="18306" cap="flat">
              <a:noFill/>
              <a:prstDash val="solid"/>
              <a:miter/>
            </a:ln>
          </p:spPr>
          <p:txBody>
            <a:bodyPr rtlCol="0" anchor="ctr"/>
            <a:lstStyle/>
            <a:p>
              <a:endParaRPr lang="en-US"/>
            </a:p>
          </p:txBody>
        </p:sp>
        <p:grpSp>
          <p:nvGrpSpPr>
            <p:cNvPr id="14" name="Picture 13">
              <a:extLst>
                <a:ext uri="{FF2B5EF4-FFF2-40B4-BE49-F238E27FC236}">
                  <a16:creationId xmlns:a16="http://schemas.microsoft.com/office/drawing/2014/main" id="{EE715F34-1249-461C-B2C9-280A49C47AE4}"/>
                </a:ext>
              </a:extLst>
            </p:cNvPr>
            <p:cNvGrpSpPr/>
            <p:nvPr/>
          </p:nvGrpSpPr>
          <p:grpSpPr>
            <a:xfrm>
              <a:off x="8459966" y="2038188"/>
              <a:ext cx="1168012" cy="223701"/>
              <a:chOff x="8459966" y="2038188"/>
              <a:chExt cx="1168012" cy="223701"/>
            </a:xfrm>
            <a:solidFill>
              <a:srgbClr val="006580"/>
            </a:solidFill>
          </p:grpSpPr>
          <p:sp>
            <p:nvSpPr>
              <p:cNvPr id="15" name="Picture 13">
                <a:extLst>
                  <a:ext uri="{FF2B5EF4-FFF2-40B4-BE49-F238E27FC236}">
                    <a16:creationId xmlns:a16="http://schemas.microsoft.com/office/drawing/2014/main" id="{332DA63A-4527-480F-B890-FCE661236360}"/>
                  </a:ext>
                </a:extLst>
              </p:cNvPr>
              <p:cNvSpPr/>
              <p:nvPr/>
            </p:nvSpPr>
            <p:spPr>
              <a:xfrm>
                <a:off x="8459966" y="2038188"/>
                <a:ext cx="229201" cy="221867"/>
              </a:xfrm>
              <a:custGeom>
                <a:avLst/>
                <a:gdLst>
                  <a:gd name="connsiteX0" fmla="*/ 0 w 229201"/>
                  <a:gd name="connsiteY0" fmla="*/ 0 h 221867"/>
                  <a:gd name="connsiteX1" fmla="*/ 229202 w 229201"/>
                  <a:gd name="connsiteY1" fmla="*/ 0 h 221867"/>
                  <a:gd name="connsiteX2" fmla="*/ 229202 w 229201"/>
                  <a:gd name="connsiteY2" fmla="*/ 221867 h 221867"/>
                  <a:gd name="connsiteX3" fmla="*/ 0 w 229201"/>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9201" h="221867">
                    <a:moveTo>
                      <a:pt x="0" y="0"/>
                    </a:moveTo>
                    <a:lnTo>
                      <a:pt x="229202" y="0"/>
                    </a:lnTo>
                    <a:lnTo>
                      <a:pt x="229202" y="221867"/>
                    </a:lnTo>
                    <a:lnTo>
                      <a:pt x="0" y="221867"/>
                    </a:lnTo>
                    <a:close/>
                  </a:path>
                </a:pathLst>
              </a:custGeom>
              <a:solidFill>
                <a:srgbClr val="006580"/>
              </a:solidFill>
              <a:ln w="18306" cap="flat">
                <a:noFill/>
                <a:prstDash val="solid"/>
                <a:miter/>
              </a:ln>
            </p:spPr>
            <p:txBody>
              <a:bodyPr rtlCol="0" anchor="ctr"/>
              <a:lstStyle/>
              <a:p>
                <a:endParaRPr lang="en-US"/>
              </a:p>
            </p:txBody>
          </p:sp>
          <p:sp>
            <p:nvSpPr>
              <p:cNvPr id="16" name="Picture 13">
                <a:extLst>
                  <a:ext uri="{FF2B5EF4-FFF2-40B4-BE49-F238E27FC236}">
                    <a16:creationId xmlns:a16="http://schemas.microsoft.com/office/drawing/2014/main" id="{BF83A9C9-5A4D-4F6A-91B5-071369FD450B}"/>
                  </a:ext>
                </a:extLst>
              </p:cNvPr>
              <p:cNvSpPr/>
              <p:nvPr/>
            </p:nvSpPr>
            <p:spPr>
              <a:xfrm>
                <a:off x="9085229" y="2038188"/>
                <a:ext cx="229201" cy="221867"/>
              </a:xfrm>
              <a:custGeom>
                <a:avLst/>
                <a:gdLst>
                  <a:gd name="connsiteX0" fmla="*/ 0 w 229201"/>
                  <a:gd name="connsiteY0" fmla="*/ 0 h 221867"/>
                  <a:gd name="connsiteX1" fmla="*/ 229202 w 229201"/>
                  <a:gd name="connsiteY1" fmla="*/ 0 h 221867"/>
                  <a:gd name="connsiteX2" fmla="*/ 229202 w 229201"/>
                  <a:gd name="connsiteY2" fmla="*/ 221867 h 221867"/>
                  <a:gd name="connsiteX3" fmla="*/ 0 w 229201"/>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9201" h="221867">
                    <a:moveTo>
                      <a:pt x="0" y="0"/>
                    </a:moveTo>
                    <a:lnTo>
                      <a:pt x="229202" y="0"/>
                    </a:lnTo>
                    <a:lnTo>
                      <a:pt x="229202" y="221867"/>
                    </a:lnTo>
                    <a:lnTo>
                      <a:pt x="0" y="221867"/>
                    </a:lnTo>
                    <a:close/>
                  </a:path>
                </a:pathLst>
              </a:custGeom>
              <a:solidFill>
                <a:srgbClr val="006580"/>
              </a:solidFill>
              <a:ln w="18306" cap="flat">
                <a:noFill/>
                <a:prstDash val="solid"/>
                <a:miter/>
              </a:ln>
            </p:spPr>
            <p:txBody>
              <a:bodyPr rtlCol="0" anchor="ctr"/>
              <a:lstStyle/>
              <a:p>
                <a:endParaRPr lang="en-US"/>
              </a:p>
            </p:txBody>
          </p:sp>
          <p:sp>
            <p:nvSpPr>
              <p:cNvPr id="17" name="Picture 13">
                <a:extLst>
                  <a:ext uri="{FF2B5EF4-FFF2-40B4-BE49-F238E27FC236}">
                    <a16:creationId xmlns:a16="http://schemas.microsoft.com/office/drawing/2014/main" id="{394B2CA0-A0A2-4FB9-8605-DB7D26AD49F6}"/>
                  </a:ext>
                </a:extLst>
              </p:cNvPr>
              <p:cNvSpPr/>
              <p:nvPr/>
            </p:nvSpPr>
            <p:spPr>
              <a:xfrm>
                <a:off x="8775348" y="2038188"/>
                <a:ext cx="227368" cy="221867"/>
              </a:xfrm>
              <a:custGeom>
                <a:avLst/>
                <a:gdLst>
                  <a:gd name="connsiteX0" fmla="*/ 0 w 227368"/>
                  <a:gd name="connsiteY0" fmla="*/ 0 h 221867"/>
                  <a:gd name="connsiteX1" fmla="*/ 227368 w 227368"/>
                  <a:gd name="connsiteY1" fmla="*/ 0 h 221867"/>
                  <a:gd name="connsiteX2" fmla="*/ 227368 w 227368"/>
                  <a:gd name="connsiteY2" fmla="*/ 221867 h 221867"/>
                  <a:gd name="connsiteX3" fmla="*/ 0 w 227368"/>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7368" h="221867">
                    <a:moveTo>
                      <a:pt x="0" y="0"/>
                    </a:moveTo>
                    <a:lnTo>
                      <a:pt x="227368" y="0"/>
                    </a:lnTo>
                    <a:lnTo>
                      <a:pt x="227368" y="221867"/>
                    </a:lnTo>
                    <a:lnTo>
                      <a:pt x="0" y="221867"/>
                    </a:lnTo>
                    <a:close/>
                  </a:path>
                </a:pathLst>
              </a:custGeom>
              <a:solidFill>
                <a:srgbClr val="006580"/>
              </a:solidFill>
              <a:ln w="18306" cap="flat">
                <a:noFill/>
                <a:prstDash val="solid"/>
                <a:miter/>
              </a:ln>
            </p:spPr>
            <p:txBody>
              <a:bodyPr rtlCol="0" anchor="ctr"/>
              <a:lstStyle/>
              <a:p>
                <a:endParaRPr lang="en-US"/>
              </a:p>
            </p:txBody>
          </p:sp>
          <p:sp>
            <p:nvSpPr>
              <p:cNvPr id="18" name="Picture 13">
                <a:extLst>
                  <a:ext uri="{FF2B5EF4-FFF2-40B4-BE49-F238E27FC236}">
                    <a16:creationId xmlns:a16="http://schemas.microsoft.com/office/drawing/2014/main" id="{D67F56C8-24C0-4EDB-952A-6F72F2A05BD0}"/>
                  </a:ext>
                </a:extLst>
              </p:cNvPr>
              <p:cNvSpPr/>
              <p:nvPr/>
            </p:nvSpPr>
            <p:spPr>
              <a:xfrm>
                <a:off x="9398777" y="2040021"/>
                <a:ext cx="229201" cy="221867"/>
              </a:xfrm>
              <a:custGeom>
                <a:avLst/>
                <a:gdLst>
                  <a:gd name="connsiteX0" fmla="*/ 0 w 229201"/>
                  <a:gd name="connsiteY0" fmla="*/ 0 h 221867"/>
                  <a:gd name="connsiteX1" fmla="*/ 229202 w 229201"/>
                  <a:gd name="connsiteY1" fmla="*/ 0 h 221867"/>
                  <a:gd name="connsiteX2" fmla="*/ 229202 w 229201"/>
                  <a:gd name="connsiteY2" fmla="*/ 221867 h 221867"/>
                  <a:gd name="connsiteX3" fmla="*/ 0 w 229201"/>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9201" h="221867">
                    <a:moveTo>
                      <a:pt x="0" y="0"/>
                    </a:moveTo>
                    <a:lnTo>
                      <a:pt x="229202" y="0"/>
                    </a:lnTo>
                    <a:lnTo>
                      <a:pt x="229202" y="221867"/>
                    </a:lnTo>
                    <a:lnTo>
                      <a:pt x="0" y="221867"/>
                    </a:lnTo>
                    <a:close/>
                  </a:path>
                </a:pathLst>
              </a:custGeom>
              <a:solidFill>
                <a:srgbClr val="006580"/>
              </a:solidFill>
              <a:ln w="18306" cap="flat">
                <a:noFill/>
                <a:prstDash val="solid"/>
                <a:miter/>
              </a:ln>
            </p:spPr>
            <p:txBody>
              <a:bodyPr rtlCol="0" anchor="ctr"/>
              <a:lstStyle/>
              <a:p>
                <a:endParaRPr lang="en-US"/>
              </a:p>
            </p:txBody>
          </p:sp>
        </p:grpSp>
        <p:sp>
          <p:nvSpPr>
            <p:cNvPr id="19" name="Picture 13">
              <a:extLst>
                <a:ext uri="{FF2B5EF4-FFF2-40B4-BE49-F238E27FC236}">
                  <a16:creationId xmlns:a16="http://schemas.microsoft.com/office/drawing/2014/main" id="{0A577415-901B-4BCB-B179-C101A08C947A}"/>
                </a:ext>
              </a:extLst>
            </p:cNvPr>
            <p:cNvSpPr/>
            <p:nvPr/>
          </p:nvSpPr>
          <p:spPr>
            <a:xfrm>
              <a:off x="7875043" y="1568782"/>
              <a:ext cx="2337859" cy="1382545"/>
            </a:xfrm>
            <a:custGeom>
              <a:avLst/>
              <a:gdLst>
                <a:gd name="connsiteX0" fmla="*/ 0 w 2337859"/>
                <a:gd name="connsiteY0" fmla="*/ 0 h 1382545"/>
                <a:gd name="connsiteX1" fmla="*/ 0 w 2337859"/>
                <a:gd name="connsiteY1" fmla="*/ 1382546 h 1382545"/>
                <a:gd name="connsiteX2" fmla="*/ 146689 w 2337859"/>
                <a:gd name="connsiteY2" fmla="*/ 1382546 h 1382545"/>
                <a:gd name="connsiteX3" fmla="*/ 146689 w 2337859"/>
                <a:gd name="connsiteY3" fmla="*/ 139355 h 1382545"/>
                <a:gd name="connsiteX4" fmla="*/ 2185669 w 2337859"/>
                <a:gd name="connsiteY4" fmla="*/ 139355 h 1382545"/>
                <a:gd name="connsiteX5" fmla="*/ 2185669 w 2337859"/>
                <a:gd name="connsiteY5" fmla="*/ 1382546 h 1382545"/>
                <a:gd name="connsiteX6" fmla="*/ 2337859 w 2337859"/>
                <a:gd name="connsiteY6" fmla="*/ 1382546 h 1382545"/>
                <a:gd name="connsiteX7" fmla="*/ 2337859 w 2337859"/>
                <a:gd name="connsiteY7" fmla="*/ 0 h 138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7859" h="1382545">
                  <a:moveTo>
                    <a:pt x="0" y="0"/>
                  </a:moveTo>
                  <a:lnTo>
                    <a:pt x="0" y="1382546"/>
                  </a:lnTo>
                  <a:lnTo>
                    <a:pt x="146689" y="1382546"/>
                  </a:lnTo>
                  <a:lnTo>
                    <a:pt x="146689" y="139355"/>
                  </a:lnTo>
                  <a:lnTo>
                    <a:pt x="2185669" y="139355"/>
                  </a:lnTo>
                  <a:lnTo>
                    <a:pt x="2185669" y="1382546"/>
                  </a:lnTo>
                  <a:lnTo>
                    <a:pt x="2337859" y="1382546"/>
                  </a:lnTo>
                  <a:lnTo>
                    <a:pt x="2337859" y="0"/>
                  </a:lnTo>
                  <a:close/>
                </a:path>
              </a:pathLst>
            </a:custGeom>
            <a:solidFill>
              <a:srgbClr val="4A4F54"/>
            </a:solidFill>
            <a:ln w="18306" cap="flat">
              <a:noFill/>
              <a:prstDash val="solid"/>
              <a:miter/>
            </a:ln>
          </p:spPr>
          <p:txBody>
            <a:bodyPr rtlCol="0" anchor="ctr"/>
            <a:lstStyle/>
            <a:p>
              <a:endParaRPr lang="en-US"/>
            </a:p>
          </p:txBody>
        </p:sp>
        <p:sp>
          <p:nvSpPr>
            <p:cNvPr id="20" name="Picture 13">
              <a:extLst>
                <a:ext uri="{FF2B5EF4-FFF2-40B4-BE49-F238E27FC236}">
                  <a16:creationId xmlns:a16="http://schemas.microsoft.com/office/drawing/2014/main" id="{C9BE8982-9F1B-4E48-8D66-4F5ADAB4C30B}"/>
                </a:ext>
              </a:extLst>
            </p:cNvPr>
            <p:cNvSpPr/>
            <p:nvPr/>
          </p:nvSpPr>
          <p:spPr>
            <a:xfrm>
              <a:off x="7662343" y="2934825"/>
              <a:ext cx="2763258" cy="150356"/>
            </a:xfrm>
            <a:custGeom>
              <a:avLst/>
              <a:gdLst>
                <a:gd name="connsiteX0" fmla="*/ 1595245 w 2763258"/>
                <a:gd name="connsiteY0" fmla="*/ 0 h 150356"/>
                <a:gd name="connsiteX1" fmla="*/ 1595245 w 2763258"/>
                <a:gd name="connsiteY1" fmla="*/ 67844 h 150356"/>
                <a:gd name="connsiteX2" fmla="*/ 1169847 w 2763258"/>
                <a:gd name="connsiteY2" fmla="*/ 67844 h 150356"/>
                <a:gd name="connsiteX3" fmla="*/ 1169847 w 2763258"/>
                <a:gd name="connsiteY3" fmla="*/ 0 h 150356"/>
                <a:gd name="connsiteX4" fmla="*/ 0 w 2763258"/>
                <a:gd name="connsiteY4" fmla="*/ 0 h 150356"/>
                <a:gd name="connsiteX5" fmla="*/ 0 w 2763258"/>
                <a:gd name="connsiteY5" fmla="*/ 150356 h 150356"/>
                <a:gd name="connsiteX6" fmla="*/ 2763258 w 2763258"/>
                <a:gd name="connsiteY6" fmla="*/ 150356 h 150356"/>
                <a:gd name="connsiteX7" fmla="*/ 2763258 w 2763258"/>
                <a:gd name="connsiteY7" fmla="*/ 0 h 15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3258" h="150356">
                  <a:moveTo>
                    <a:pt x="1595245" y="0"/>
                  </a:moveTo>
                  <a:lnTo>
                    <a:pt x="1595245" y="67844"/>
                  </a:lnTo>
                  <a:lnTo>
                    <a:pt x="1169847" y="67844"/>
                  </a:lnTo>
                  <a:lnTo>
                    <a:pt x="1169847" y="0"/>
                  </a:lnTo>
                  <a:lnTo>
                    <a:pt x="0" y="0"/>
                  </a:lnTo>
                  <a:lnTo>
                    <a:pt x="0" y="150356"/>
                  </a:lnTo>
                  <a:lnTo>
                    <a:pt x="2763258" y="150356"/>
                  </a:lnTo>
                  <a:lnTo>
                    <a:pt x="2763258" y="0"/>
                  </a:lnTo>
                  <a:close/>
                </a:path>
              </a:pathLst>
            </a:custGeom>
            <a:solidFill>
              <a:srgbClr val="4A4F54"/>
            </a:solidFill>
            <a:ln w="18306"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40930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w-t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chemeClr val="accent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HOW DO I REALIZE THIS CAPABILITY?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I show how you do it step by step</a:t>
            </a:r>
          </a:p>
        </p:txBody>
      </p:sp>
      <p:sp>
        <p:nvSpPr>
          <p:cNvPr id="12" name="Text Placeholder 6">
            <a:extLst>
              <a:ext uri="{FF2B5EF4-FFF2-40B4-BE49-F238E27FC236}">
                <a16:creationId xmlns:a16="http://schemas.microsoft.com/office/drawing/2014/main" id="{3E9D58A5-DA84-4AB0-A0F2-AD9A712D6F48}"/>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EB09AC15-AEA4-4AF7-9892-D6D25F33F802}"/>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5" name="Picture 13">
            <a:extLst>
              <a:ext uri="{FF2B5EF4-FFF2-40B4-BE49-F238E27FC236}">
                <a16:creationId xmlns:a16="http://schemas.microsoft.com/office/drawing/2014/main" id="{32899ECA-8B03-4633-83F1-38A4654B0750}"/>
              </a:ext>
            </a:extLst>
          </p:cNvPr>
          <p:cNvGrpSpPr/>
          <p:nvPr/>
        </p:nvGrpSpPr>
        <p:grpSpPr>
          <a:xfrm>
            <a:off x="11027091" y="445231"/>
            <a:ext cx="918328" cy="503953"/>
            <a:chOff x="11027091" y="445231"/>
            <a:chExt cx="918328" cy="503953"/>
          </a:xfrm>
          <a:solidFill>
            <a:schemeClr val="bg1"/>
          </a:solidFill>
        </p:grpSpPr>
        <p:sp>
          <p:nvSpPr>
            <p:cNvPr id="6" name="Picture 13">
              <a:extLst>
                <a:ext uri="{FF2B5EF4-FFF2-40B4-BE49-F238E27FC236}">
                  <a16:creationId xmlns:a16="http://schemas.microsoft.com/office/drawing/2014/main" id="{7A972587-180B-455E-B802-DC4A9C5784B5}"/>
                </a:ext>
              </a:extLst>
            </p:cNvPr>
            <p:cNvSpPr/>
            <p:nvPr/>
          </p:nvSpPr>
          <p:spPr>
            <a:xfrm>
              <a:off x="11292169" y="703606"/>
              <a:ext cx="107249" cy="140765"/>
            </a:xfrm>
            <a:custGeom>
              <a:avLst/>
              <a:gdLst>
                <a:gd name="connsiteX0" fmla="*/ 0 w 107249"/>
                <a:gd name="connsiteY0" fmla="*/ 0 h 140765"/>
                <a:gd name="connsiteX1" fmla="*/ 107250 w 107249"/>
                <a:gd name="connsiteY1" fmla="*/ 0 h 140765"/>
                <a:gd name="connsiteX2" fmla="*/ 107250 w 107249"/>
                <a:gd name="connsiteY2" fmla="*/ 140766 h 140765"/>
                <a:gd name="connsiteX3" fmla="*/ 0 w 107249"/>
                <a:gd name="connsiteY3" fmla="*/ 140766 h 140765"/>
              </a:gdLst>
              <a:ahLst/>
              <a:cxnLst>
                <a:cxn ang="0">
                  <a:pos x="connsiteX0" y="connsiteY0"/>
                </a:cxn>
                <a:cxn ang="0">
                  <a:pos x="connsiteX1" y="connsiteY1"/>
                </a:cxn>
                <a:cxn ang="0">
                  <a:pos x="connsiteX2" y="connsiteY2"/>
                </a:cxn>
                <a:cxn ang="0">
                  <a:pos x="connsiteX3" y="connsiteY3"/>
                </a:cxn>
              </a:cxnLst>
              <a:rect l="l" t="t" r="r" b="b"/>
              <a:pathLst>
                <a:path w="107249" h="140765">
                  <a:moveTo>
                    <a:pt x="0" y="0"/>
                  </a:moveTo>
                  <a:lnTo>
                    <a:pt x="107250" y="0"/>
                  </a:lnTo>
                  <a:lnTo>
                    <a:pt x="107250" y="140766"/>
                  </a:lnTo>
                  <a:lnTo>
                    <a:pt x="0" y="140766"/>
                  </a:lnTo>
                  <a:close/>
                </a:path>
              </a:pathLst>
            </a:custGeom>
            <a:solidFill>
              <a:schemeClr val="bg1"/>
            </a:solidFill>
            <a:ln w="6052" cap="flat">
              <a:noFill/>
              <a:prstDash val="solid"/>
              <a:miter/>
            </a:ln>
          </p:spPr>
          <p:txBody>
            <a:bodyPr rtlCol="0" anchor="ctr"/>
            <a:lstStyle/>
            <a:p>
              <a:endParaRPr lang="en-US"/>
            </a:p>
          </p:txBody>
        </p:sp>
        <p:sp>
          <p:nvSpPr>
            <p:cNvPr id="7" name="Picture 13">
              <a:extLst>
                <a:ext uri="{FF2B5EF4-FFF2-40B4-BE49-F238E27FC236}">
                  <a16:creationId xmlns:a16="http://schemas.microsoft.com/office/drawing/2014/main" id="{097555DE-EB88-47F6-BA9E-81E3CABF56CA}"/>
                </a:ext>
              </a:extLst>
            </p:cNvPr>
            <p:cNvSpPr/>
            <p:nvPr/>
          </p:nvSpPr>
          <p:spPr>
            <a:xfrm>
              <a:off x="11271450" y="545778"/>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8" name="Picture 13">
              <a:extLst>
                <a:ext uri="{FF2B5EF4-FFF2-40B4-BE49-F238E27FC236}">
                  <a16:creationId xmlns:a16="http://schemas.microsoft.com/office/drawing/2014/main" id="{F7D10442-78B8-4944-89CA-8D7A7540880C}"/>
                </a:ext>
              </a:extLst>
            </p:cNvPr>
            <p:cNvSpPr/>
            <p:nvPr/>
          </p:nvSpPr>
          <p:spPr>
            <a:xfrm>
              <a:off x="11427450" y="702997"/>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14" name="Picture 13">
              <a:extLst>
                <a:ext uri="{FF2B5EF4-FFF2-40B4-BE49-F238E27FC236}">
                  <a16:creationId xmlns:a16="http://schemas.microsoft.com/office/drawing/2014/main" id="{9A86DF15-8FC9-404B-B71B-3F93732F32B3}"/>
                </a:ext>
              </a:extLst>
            </p:cNvPr>
            <p:cNvSpPr/>
            <p:nvPr/>
          </p:nvSpPr>
          <p:spPr>
            <a:xfrm>
              <a:off x="11427450" y="759669"/>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15" name="Picture 13">
              <a:extLst>
                <a:ext uri="{FF2B5EF4-FFF2-40B4-BE49-F238E27FC236}">
                  <a16:creationId xmlns:a16="http://schemas.microsoft.com/office/drawing/2014/main" id="{DB09C522-58D2-42D6-AED5-6FC239104030}"/>
                </a:ext>
              </a:extLst>
            </p:cNvPr>
            <p:cNvSpPr/>
            <p:nvPr/>
          </p:nvSpPr>
          <p:spPr>
            <a:xfrm>
              <a:off x="11427450" y="816341"/>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17" name="Picture 13">
              <a:extLst>
                <a:ext uri="{FF2B5EF4-FFF2-40B4-BE49-F238E27FC236}">
                  <a16:creationId xmlns:a16="http://schemas.microsoft.com/office/drawing/2014/main" id="{04E5FFFD-68B5-4903-A16D-9C0E9F7A4FB1}"/>
                </a:ext>
              </a:extLst>
            </p:cNvPr>
            <p:cNvSpPr/>
            <p:nvPr/>
          </p:nvSpPr>
          <p:spPr>
            <a:xfrm>
              <a:off x="11566997" y="545778"/>
              <a:ext cx="134671" cy="28031"/>
            </a:xfrm>
            <a:custGeom>
              <a:avLst/>
              <a:gdLst>
                <a:gd name="connsiteX0" fmla="*/ 0 w 134671"/>
                <a:gd name="connsiteY0" fmla="*/ 0 h 28031"/>
                <a:gd name="connsiteX1" fmla="*/ 134672 w 134671"/>
                <a:gd name="connsiteY1" fmla="*/ 0 h 28031"/>
                <a:gd name="connsiteX2" fmla="*/ 134672 w 134671"/>
                <a:gd name="connsiteY2" fmla="*/ 28031 h 28031"/>
                <a:gd name="connsiteX3" fmla="*/ 0 w 134671"/>
                <a:gd name="connsiteY3" fmla="*/ 28031 h 28031"/>
              </a:gdLst>
              <a:ahLst/>
              <a:cxnLst>
                <a:cxn ang="0">
                  <a:pos x="connsiteX0" y="connsiteY0"/>
                </a:cxn>
                <a:cxn ang="0">
                  <a:pos x="connsiteX1" y="connsiteY1"/>
                </a:cxn>
                <a:cxn ang="0">
                  <a:pos x="connsiteX2" y="connsiteY2"/>
                </a:cxn>
                <a:cxn ang="0">
                  <a:pos x="connsiteX3" y="connsiteY3"/>
                </a:cxn>
              </a:cxnLst>
              <a:rect l="l" t="t" r="r" b="b"/>
              <a:pathLst>
                <a:path w="134671" h="28031">
                  <a:moveTo>
                    <a:pt x="0" y="0"/>
                  </a:moveTo>
                  <a:lnTo>
                    <a:pt x="134672" y="0"/>
                  </a:lnTo>
                  <a:lnTo>
                    <a:pt x="134672" y="28031"/>
                  </a:lnTo>
                  <a:lnTo>
                    <a:pt x="0" y="28031"/>
                  </a:lnTo>
                  <a:close/>
                </a:path>
              </a:pathLst>
            </a:custGeom>
            <a:solidFill>
              <a:schemeClr val="bg1"/>
            </a:solidFill>
            <a:ln w="6052" cap="flat">
              <a:noFill/>
              <a:prstDash val="solid"/>
              <a:miter/>
            </a:ln>
          </p:spPr>
          <p:txBody>
            <a:bodyPr rtlCol="0" anchor="ctr"/>
            <a:lstStyle/>
            <a:p>
              <a:endParaRPr lang="en-US"/>
            </a:p>
          </p:txBody>
        </p:sp>
        <p:grpSp>
          <p:nvGrpSpPr>
            <p:cNvPr id="18" name="Picture 13">
              <a:extLst>
                <a:ext uri="{FF2B5EF4-FFF2-40B4-BE49-F238E27FC236}">
                  <a16:creationId xmlns:a16="http://schemas.microsoft.com/office/drawing/2014/main" id="{62654FC6-E793-4CF4-9E53-1AD23CEFDD52}"/>
                </a:ext>
              </a:extLst>
            </p:cNvPr>
            <p:cNvGrpSpPr/>
            <p:nvPr/>
          </p:nvGrpSpPr>
          <p:grpSpPr>
            <a:xfrm>
              <a:off x="11292169" y="601231"/>
              <a:ext cx="388171" cy="74343"/>
              <a:chOff x="11292169" y="601231"/>
              <a:chExt cx="388171" cy="74343"/>
            </a:xfrm>
            <a:solidFill>
              <a:schemeClr val="bg1"/>
            </a:solidFill>
          </p:grpSpPr>
          <p:sp>
            <p:nvSpPr>
              <p:cNvPr id="19" name="Picture 13">
                <a:extLst>
                  <a:ext uri="{FF2B5EF4-FFF2-40B4-BE49-F238E27FC236}">
                    <a16:creationId xmlns:a16="http://schemas.microsoft.com/office/drawing/2014/main" id="{55FA23FB-408E-49C2-B64B-58050E88A413}"/>
                  </a:ext>
                </a:extLst>
              </p:cNvPr>
              <p:cNvSpPr/>
              <p:nvPr/>
            </p:nvSpPr>
            <p:spPr>
              <a:xfrm>
                <a:off x="11292169" y="601231"/>
                <a:ext cx="76171" cy="73734"/>
              </a:xfrm>
              <a:custGeom>
                <a:avLst/>
                <a:gdLst>
                  <a:gd name="connsiteX0" fmla="*/ 0 w 76171"/>
                  <a:gd name="connsiteY0" fmla="*/ 0 h 73734"/>
                  <a:gd name="connsiteX1" fmla="*/ 76172 w 76171"/>
                  <a:gd name="connsiteY1" fmla="*/ 0 h 73734"/>
                  <a:gd name="connsiteX2" fmla="*/ 76172 w 76171"/>
                  <a:gd name="connsiteY2" fmla="*/ 73734 h 73734"/>
                  <a:gd name="connsiteX3" fmla="*/ 0 w 76171"/>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6171" h="73734">
                    <a:moveTo>
                      <a:pt x="0" y="0"/>
                    </a:moveTo>
                    <a:lnTo>
                      <a:pt x="76172" y="0"/>
                    </a:lnTo>
                    <a:lnTo>
                      <a:pt x="76172" y="73734"/>
                    </a:lnTo>
                    <a:lnTo>
                      <a:pt x="0" y="73734"/>
                    </a:lnTo>
                    <a:close/>
                  </a:path>
                </a:pathLst>
              </a:custGeom>
              <a:solidFill>
                <a:schemeClr val="bg1"/>
              </a:solidFill>
              <a:ln w="6052" cap="flat">
                <a:noFill/>
                <a:prstDash val="solid"/>
                <a:miter/>
              </a:ln>
            </p:spPr>
            <p:txBody>
              <a:bodyPr rtlCol="0" anchor="ctr"/>
              <a:lstStyle/>
              <a:p>
                <a:endParaRPr lang="en-US"/>
              </a:p>
            </p:txBody>
          </p:sp>
          <p:sp>
            <p:nvSpPr>
              <p:cNvPr id="20" name="Picture 13">
                <a:extLst>
                  <a:ext uri="{FF2B5EF4-FFF2-40B4-BE49-F238E27FC236}">
                    <a16:creationId xmlns:a16="http://schemas.microsoft.com/office/drawing/2014/main" id="{EFF6FE29-8169-43CC-A368-9344F2F9F98D}"/>
                  </a:ext>
                </a:extLst>
              </p:cNvPr>
              <p:cNvSpPr/>
              <p:nvPr/>
            </p:nvSpPr>
            <p:spPr>
              <a:xfrm>
                <a:off x="11499966" y="601231"/>
                <a:ext cx="76171" cy="73734"/>
              </a:xfrm>
              <a:custGeom>
                <a:avLst/>
                <a:gdLst>
                  <a:gd name="connsiteX0" fmla="*/ 0 w 76171"/>
                  <a:gd name="connsiteY0" fmla="*/ 0 h 73734"/>
                  <a:gd name="connsiteX1" fmla="*/ 76172 w 76171"/>
                  <a:gd name="connsiteY1" fmla="*/ 0 h 73734"/>
                  <a:gd name="connsiteX2" fmla="*/ 76172 w 76171"/>
                  <a:gd name="connsiteY2" fmla="*/ 73734 h 73734"/>
                  <a:gd name="connsiteX3" fmla="*/ 0 w 76171"/>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6171" h="73734">
                    <a:moveTo>
                      <a:pt x="0" y="0"/>
                    </a:moveTo>
                    <a:lnTo>
                      <a:pt x="76172" y="0"/>
                    </a:lnTo>
                    <a:lnTo>
                      <a:pt x="76172" y="73734"/>
                    </a:lnTo>
                    <a:lnTo>
                      <a:pt x="0" y="73734"/>
                    </a:lnTo>
                    <a:close/>
                  </a:path>
                </a:pathLst>
              </a:custGeom>
              <a:solidFill>
                <a:schemeClr val="bg1"/>
              </a:solidFill>
              <a:ln w="6052" cap="flat">
                <a:noFill/>
                <a:prstDash val="solid"/>
                <a:miter/>
              </a:ln>
            </p:spPr>
            <p:txBody>
              <a:bodyPr rtlCol="0" anchor="ctr"/>
              <a:lstStyle/>
              <a:p>
                <a:endParaRPr lang="en-US"/>
              </a:p>
            </p:txBody>
          </p:sp>
          <p:sp>
            <p:nvSpPr>
              <p:cNvPr id="21" name="Picture 13">
                <a:extLst>
                  <a:ext uri="{FF2B5EF4-FFF2-40B4-BE49-F238E27FC236}">
                    <a16:creationId xmlns:a16="http://schemas.microsoft.com/office/drawing/2014/main" id="{45EA62DB-3347-4CAF-ADDA-88257FBA7AE1}"/>
                  </a:ext>
                </a:extLst>
              </p:cNvPr>
              <p:cNvSpPr/>
              <p:nvPr/>
            </p:nvSpPr>
            <p:spPr>
              <a:xfrm>
                <a:off x="11396981" y="601231"/>
                <a:ext cx="75562" cy="73734"/>
              </a:xfrm>
              <a:custGeom>
                <a:avLst/>
                <a:gdLst>
                  <a:gd name="connsiteX0" fmla="*/ 0 w 75562"/>
                  <a:gd name="connsiteY0" fmla="*/ 0 h 73734"/>
                  <a:gd name="connsiteX1" fmla="*/ 75563 w 75562"/>
                  <a:gd name="connsiteY1" fmla="*/ 0 h 73734"/>
                  <a:gd name="connsiteX2" fmla="*/ 75563 w 75562"/>
                  <a:gd name="connsiteY2" fmla="*/ 73734 h 73734"/>
                  <a:gd name="connsiteX3" fmla="*/ 0 w 75562"/>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5562" h="73734">
                    <a:moveTo>
                      <a:pt x="0" y="0"/>
                    </a:moveTo>
                    <a:lnTo>
                      <a:pt x="75563" y="0"/>
                    </a:lnTo>
                    <a:lnTo>
                      <a:pt x="75563" y="73734"/>
                    </a:lnTo>
                    <a:lnTo>
                      <a:pt x="0" y="73734"/>
                    </a:lnTo>
                    <a:close/>
                  </a:path>
                </a:pathLst>
              </a:custGeom>
              <a:solidFill>
                <a:schemeClr val="bg1"/>
              </a:solidFill>
              <a:ln w="6052" cap="flat">
                <a:noFill/>
                <a:prstDash val="solid"/>
                <a:miter/>
              </a:ln>
            </p:spPr>
            <p:txBody>
              <a:bodyPr rtlCol="0" anchor="ctr"/>
              <a:lstStyle/>
              <a:p>
                <a:endParaRPr lang="en-US"/>
              </a:p>
            </p:txBody>
          </p:sp>
          <p:sp>
            <p:nvSpPr>
              <p:cNvPr id="22" name="Picture 13">
                <a:extLst>
                  <a:ext uri="{FF2B5EF4-FFF2-40B4-BE49-F238E27FC236}">
                    <a16:creationId xmlns:a16="http://schemas.microsoft.com/office/drawing/2014/main" id="{1294DFB4-D3A3-4F3C-B793-C597A69A7738}"/>
                  </a:ext>
                </a:extLst>
              </p:cNvPr>
              <p:cNvSpPr/>
              <p:nvPr/>
            </p:nvSpPr>
            <p:spPr>
              <a:xfrm>
                <a:off x="11604169" y="601841"/>
                <a:ext cx="76171" cy="73734"/>
              </a:xfrm>
              <a:custGeom>
                <a:avLst/>
                <a:gdLst>
                  <a:gd name="connsiteX0" fmla="*/ 0 w 76171"/>
                  <a:gd name="connsiteY0" fmla="*/ 0 h 73734"/>
                  <a:gd name="connsiteX1" fmla="*/ 76172 w 76171"/>
                  <a:gd name="connsiteY1" fmla="*/ 0 h 73734"/>
                  <a:gd name="connsiteX2" fmla="*/ 76172 w 76171"/>
                  <a:gd name="connsiteY2" fmla="*/ 73734 h 73734"/>
                  <a:gd name="connsiteX3" fmla="*/ 0 w 76171"/>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6171" h="73734">
                    <a:moveTo>
                      <a:pt x="0" y="0"/>
                    </a:moveTo>
                    <a:lnTo>
                      <a:pt x="76172" y="0"/>
                    </a:lnTo>
                    <a:lnTo>
                      <a:pt x="76172" y="73734"/>
                    </a:lnTo>
                    <a:lnTo>
                      <a:pt x="0" y="73734"/>
                    </a:lnTo>
                    <a:close/>
                  </a:path>
                </a:pathLst>
              </a:custGeom>
              <a:solidFill>
                <a:schemeClr val="bg1"/>
              </a:solidFill>
              <a:ln w="6052" cap="flat">
                <a:noFill/>
                <a:prstDash val="solid"/>
                <a:miter/>
              </a:ln>
            </p:spPr>
            <p:txBody>
              <a:bodyPr rtlCol="0" anchor="ctr"/>
              <a:lstStyle/>
              <a:p>
                <a:endParaRPr lang="en-US"/>
              </a:p>
            </p:txBody>
          </p:sp>
        </p:grpSp>
        <p:sp>
          <p:nvSpPr>
            <p:cNvPr id="23" name="Picture 13">
              <a:extLst>
                <a:ext uri="{FF2B5EF4-FFF2-40B4-BE49-F238E27FC236}">
                  <a16:creationId xmlns:a16="http://schemas.microsoft.com/office/drawing/2014/main" id="{8E0A4AE1-51FF-4B91-AD18-4FEBFDFA00AE}"/>
                </a:ext>
              </a:extLst>
            </p:cNvPr>
            <p:cNvSpPr/>
            <p:nvPr/>
          </p:nvSpPr>
          <p:spPr>
            <a:xfrm>
              <a:off x="11097778" y="445231"/>
              <a:ext cx="776953" cy="459468"/>
            </a:xfrm>
            <a:custGeom>
              <a:avLst/>
              <a:gdLst>
                <a:gd name="connsiteX0" fmla="*/ 0 w 776953"/>
                <a:gd name="connsiteY0" fmla="*/ 0 h 459468"/>
                <a:gd name="connsiteX1" fmla="*/ 0 w 776953"/>
                <a:gd name="connsiteY1" fmla="*/ 459469 h 459468"/>
                <a:gd name="connsiteX2" fmla="*/ 48750 w 776953"/>
                <a:gd name="connsiteY2" fmla="*/ 459469 h 459468"/>
                <a:gd name="connsiteX3" fmla="*/ 48750 w 776953"/>
                <a:gd name="connsiteY3" fmla="*/ 46312 h 459468"/>
                <a:gd name="connsiteX4" fmla="*/ 726375 w 776953"/>
                <a:gd name="connsiteY4" fmla="*/ 46312 h 459468"/>
                <a:gd name="connsiteX5" fmla="*/ 726375 w 776953"/>
                <a:gd name="connsiteY5" fmla="*/ 459469 h 459468"/>
                <a:gd name="connsiteX6" fmla="*/ 776953 w 776953"/>
                <a:gd name="connsiteY6" fmla="*/ 459469 h 459468"/>
                <a:gd name="connsiteX7" fmla="*/ 776953 w 776953"/>
                <a:gd name="connsiteY7" fmla="*/ 0 h 45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953" h="459468">
                  <a:moveTo>
                    <a:pt x="0" y="0"/>
                  </a:moveTo>
                  <a:lnTo>
                    <a:pt x="0" y="459469"/>
                  </a:lnTo>
                  <a:lnTo>
                    <a:pt x="48750" y="459469"/>
                  </a:lnTo>
                  <a:lnTo>
                    <a:pt x="48750" y="46312"/>
                  </a:lnTo>
                  <a:lnTo>
                    <a:pt x="726375" y="46312"/>
                  </a:lnTo>
                  <a:lnTo>
                    <a:pt x="726375" y="459469"/>
                  </a:lnTo>
                  <a:lnTo>
                    <a:pt x="776953" y="459469"/>
                  </a:lnTo>
                  <a:lnTo>
                    <a:pt x="776953" y="0"/>
                  </a:lnTo>
                  <a:close/>
                </a:path>
              </a:pathLst>
            </a:custGeom>
            <a:solidFill>
              <a:schemeClr val="bg1"/>
            </a:solidFill>
            <a:ln w="6052" cap="flat">
              <a:noFill/>
              <a:prstDash val="solid"/>
              <a:miter/>
            </a:ln>
          </p:spPr>
          <p:txBody>
            <a:bodyPr rtlCol="0" anchor="ctr"/>
            <a:lstStyle/>
            <a:p>
              <a:endParaRPr lang="en-US"/>
            </a:p>
          </p:txBody>
        </p:sp>
        <p:sp>
          <p:nvSpPr>
            <p:cNvPr id="24" name="Picture 13">
              <a:extLst>
                <a:ext uri="{FF2B5EF4-FFF2-40B4-BE49-F238E27FC236}">
                  <a16:creationId xmlns:a16="http://schemas.microsoft.com/office/drawing/2014/main" id="{1DE3DDDF-B162-400A-AB12-575C3A97C15F}"/>
                </a:ext>
              </a:extLst>
            </p:cNvPr>
            <p:cNvSpPr/>
            <p:nvPr/>
          </p:nvSpPr>
          <p:spPr>
            <a:xfrm>
              <a:off x="11027091" y="899216"/>
              <a:ext cx="918328" cy="49968"/>
            </a:xfrm>
            <a:custGeom>
              <a:avLst/>
              <a:gdLst>
                <a:gd name="connsiteX0" fmla="*/ 530156 w 918328"/>
                <a:gd name="connsiteY0" fmla="*/ 0 h 49968"/>
                <a:gd name="connsiteX1" fmla="*/ 530156 w 918328"/>
                <a:gd name="connsiteY1" fmla="*/ 22547 h 49968"/>
                <a:gd name="connsiteX2" fmla="*/ 388781 w 918328"/>
                <a:gd name="connsiteY2" fmla="*/ 22547 h 49968"/>
                <a:gd name="connsiteX3" fmla="*/ 388781 w 918328"/>
                <a:gd name="connsiteY3" fmla="*/ 0 h 49968"/>
                <a:gd name="connsiteX4" fmla="*/ 0 w 918328"/>
                <a:gd name="connsiteY4" fmla="*/ 0 h 49968"/>
                <a:gd name="connsiteX5" fmla="*/ 0 w 918328"/>
                <a:gd name="connsiteY5" fmla="*/ 49969 h 49968"/>
                <a:gd name="connsiteX6" fmla="*/ 918328 w 918328"/>
                <a:gd name="connsiteY6" fmla="*/ 49969 h 49968"/>
                <a:gd name="connsiteX7" fmla="*/ 918328 w 918328"/>
                <a:gd name="connsiteY7" fmla="*/ 0 h 4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328" h="49968">
                  <a:moveTo>
                    <a:pt x="530156" y="0"/>
                  </a:moveTo>
                  <a:lnTo>
                    <a:pt x="530156" y="22547"/>
                  </a:lnTo>
                  <a:lnTo>
                    <a:pt x="388781" y="22547"/>
                  </a:lnTo>
                  <a:lnTo>
                    <a:pt x="388781" y="0"/>
                  </a:lnTo>
                  <a:lnTo>
                    <a:pt x="0" y="0"/>
                  </a:lnTo>
                  <a:lnTo>
                    <a:pt x="0" y="49969"/>
                  </a:lnTo>
                  <a:lnTo>
                    <a:pt x="918328" y="49969"/>
                  </a:lnTo>
                  <a:lnTo>
                    <a:pt x="918328" y="0"/>
                  </a:lnTo>
                  <a:close/>
                </a:path>
              </a:pathLst>
            </a:custGeom>
            <a:solidFill>
              <a:schemeClr val="bg1"/>
            </a:solidFill>
            <a:ln w="6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87050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M Lab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1023420-3DFF-47C0-BE3A-9317510721DC}"/>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A76FC5-DA1C-46AE-A540-74D9F740F17F}"/>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Labs</a:t>
            </a:r>
          </a:p>
        </p:txBody>
      </p:sp>
      <p:sp>
        <p:nvSpPr>
          <p:cNvPr id="7" name="Title 1">
            <a:extLst>
              <a:ext uri="{FF2B5EF4-FFF2-40B4-BE49-F238E27FC236}">
                <a16:creationId xmlns:a16="http://schemas.microsoft.com/office/drawing/2014/main" id="{63C6060E-B01B-4E8E-96D7-38C301A12005}"/>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3C5CDA38-AB03-4F18-A0D3-1EEC2BCCC3A5}"/>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3">
            <a:extLst>
              <a:ext uri="{FF2B5EF4-FFF2-40B4-BE49-F238E27FC236}">
                <a16:creationId xmlns:a16="http://schemas.microsoft.com/office/drawing/2014/main" id="{E884C588-83D0-4505-B821-21F40B1F12BC}"/>
              </a:ext>
            </a:extLst>
          </p:cNvPr>
          <p:cNvGrpSpPr/>
          <p:nvPr/>
        </p:nvGrpSpPr>
        <p:grpSpPr>
          <a:xfrm>
            <a:off x="8033322" y="1381046"/>
            <a:ext cx="1129207" cy="1984027"/>
            <a:chOff x="8421793" y="1381046"/>
            <a:chExt cx="1129207" cy="1984027"/>
          </a:xfrm>
        </p:grpSpPr>
        <p:sp>
          <p:nvSpPr>
            <p:cNvPr id="3" name="Picture 13">
              <a:extLst>
                <a:ext uri="{FF2B5EF4-FFF2-40B4-BE49-F238E27FC236}">
                  <a16:creationId xmlns:a16="http://schemas.microsoft.com/office/drawing/2014/main" id="{42F9FE26-08BD-49C9-A100-F8D057F60112}"/>
                </a:ext>
              </a:extLst>
            </p:cNvPr>
            <p:cNvSpPr/>
            <p:nvPr/>
          </p:nvSpPr>
          <p:spPr>
            <a:xfrm>
              <a:off x="8941545" y="1692370"/>
              <a:ext cx="113448" cy="113448"/>
            </a:xfrm>
            <a:custGeom>
              <a:avLst/>
              <a:gdLst>
                <a:gd name="connsiteX0" fmla="*/ 0 w 113448"/>
                <a:gd name="connsiteY0" fmla="*/ 56724 h 113448"/>
                <a:gd name="connsiteX1" fmla="*/ 56724 w 113448"/>
                <a:gd name="connsiteY1" fmla="*/ 0 h 113448"/>
                <a:gd name="connsiteX2" fmla="*/ 113448 w 113448"/>
                <a:gd name="connsiteY2" fmla="*/ 56724 h 113448"/>
                <a:gd name="connsiteX3" fmla="*/ 56724 w 113448"/>
                <a:gd name="connsiteY3" fmla="*/ 113448 h 113448"/>
                <a:gd name="connsiteX4" fmla="*/ 0 w 113448"/>
                <a:gd name="connsiteY4" fmla="*/ 56724 h 113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48" h="113448">
                  <a:moveTo>
                    <a:pt x="0" y="56724"/>
                  </a:moveTo>
                  <a:cubicBezTo>
                    <a:pt x="0" y="25064"/>
                    <a:pt x="25064" y="0"/>
                    <a:pt x="56724" y="0"/>
                  </a:cubicBezTo>
                  <a:cubicBezTo>
                    <a:pt x="88384" y="0"/>
                    <a:pt x="113448" y="25064"/>
                    <a:pt x="113448" y="56724"/>
                  </a:cubicBezTo>
                  <a:cubicBezTo>
                    <a:pt x="113448" y="88384"/>
                    <a:pt x="88384" y="113448"/>
                    <a:pt x="56724" y="113448"/>
                  </a:cubicBezTo>
                  <a:cubicBezTo>
                    <a:pt x="25064" y="113448"/>
                    <a:pt x="0" y="87065"/>
                    <a:pt x="0" y="56724"/>
                  </a:cubicBezTo>
                  <a:close/>
                </a:path>
              </a:pathLst>
            </a:custGeom>
            <a:solidFill>
              <a:srgbClr val="006580"/>
            </a:solidFill>
            <a:ln w="13146"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B9CC0A97-A248-4E82-AA88-47188C6E3CA2}"/>
                </a:ext>
              </a:extLst>
            </p:cNvPr>
            <p:cNvSpPr/>
            <p:nvPr/>
          </p:nvSpPr>
          <p:spPr>
            <a:xfrm>
              <a:off x="8898013" y="2221356"/>
              <a:ext cx="155661" cy="155661"/>
            </a:xfrm>
            <a:custGeom>
              <a:avLst/>
              <a:gdLst>
                <a:gd name="connsiteX0" fmla="*/ 155662 w 155661"/>
                <a:gd name="connsiteY0" fmla="*/ 77831 h 155661"/>
                <a:gd name="connsiteX1" fmla="*/ 77831 w 155661"/>
                <a:gd name="connsiteY1" fmla="*/ 155662 h 155661"/>
                <a:gd name="connsiteX2" fmla="*/ 0 w 155661"/>
                <a:gd name="connsiteY2" fmla="*/ 77831 h 155661"/>
                <a:gd name="connsiteX3" fmla="*/ 77831 w 155661"/>
                <a:gd name="connsiteY3" fmla="*/ 0 h 155661"/>
                <a:gd name="connsiteX4" fmla="*/ 155662 w 155661"/>
                <a:gd name="connsiteY4" fmla="*/ 77831 h 155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61" h="155661">
                  <a:moveTo>
                    <a:pt x="155662" y="77831"/>
                  </a:moveTo>
                  <a:cubicBezTo>
                    <a:pt x="155662" y="120816"/>
                    <a:pt x="120816" y="155662"/>
                    <a:pt x="77831" y="155662"/>
                  </a:cubicBezTo>
                  <a:cubicBezTo>
                    <a:pt x="34846" y="155662"/>
                    <a:pt x="0" y="120816"/>
                    <a:pt x="0" y="77831"/>
                  </a:cubicBezTo>
                  <a:cubicBezTo>
                    <a:pt x="0" y="34846"/>
                    <a:pt x="34846" y="0"/>
                    <a:pt x="77831" y="0"/>
                  </a:cubicBezTo>
                  <a:cubicBezTo>
                    <a:pt x="120816" y="0"/>
                    <a:pt x="155662" y="34846"/>
                    <a:pt x="155662" y="77831"/>
                  </a:cubicBezTo>
                  <a:close/>
                </a:path>
              </a:pathLst>
            </a:custGeom>
            <a:solidFill>
              <a:srgbClr val="006580"/>
            </a:solidFill>
            <a:ln w="13146"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53B6A28F-44D9-4E03-8997-C01F89A9D57F}"/>
                </a:ext>
              </a:extLst>
            </p:cNvPr>
            <p:cNvSpPr/>
            <p:nvPr/>
          </p:nvSpPr>
          <p:spPr>
            <a:xfrm>
              <a:off x="8537880" y="2507615"/>
              <a:ext cx="902310" cy="755882"/>
            </a:xfrm>
            <a:custGeom>
              <a:avLst/>
              <a:gdLst>
                <a:gd name="connsiteX0" fmla="*/ 713669 w 902310"/>
                <a:gd name="connsiteY0" fmla="*/ 0 h 755882"/>
                <a:gd name="connsiteX1" fmla="*/ 440602 w 902310"/>
                <a:gd name="connsiteY1" fmla="*/ 44852 h 755882"/>
                <a:gd name="connsiteX2" fmla="*/ 180726 w 902310"/>
                <a:gd name="connsiteY2" fmla="*/ 17149 h 755882"/>
                <a:gd name="connsiteX3" fmla="*/ 0 w 902310"/>
                <a:gd name="connsiteY3" fmla="*/ 649030 h 755882"/>
                <a:gd name="connsiteX4" fmla="*/ 434006 w 902310"/>
                <a:gd name="connsiteY4" fmla="*/ 755883 h 755882"/>
                <a:gd name="connsiteX5" fmla="*/ 902310 w 902310"/>
                <a:gd name="connsiteY5" fmla="*/ 656945 h 755882"/>
                <a:gd name="connsiteX6" fmla="*/ 717627 w 902310"/>
                <a:gd name="connsiteY6" fmla="*/ 0 h 755882"/>
                <a:gd name="connsiteX7" fmla="*/ 518433 w 902310"/>
                <a:gd name="connsiteY7" fmla="*/ 626604 h 755882"/>
                <a:gd name="connsiteX8" fmla="*/ 460389 w 902310"/>
                <a:gd name="connsiteY8" fmla="*/ 568561 h 755882"/>
                <a:gd name="connsiteX9" fmla="*/ 518433 w 902310"/>
                <a:gd name="connsiteY9" fmla="*/ 510518 h 755882"/>
                <a:gd name="connsiteX10" fmla="*/ 576476 w 902310"/>
                <a:gd name="connsiteY10" fmla="*/ 568561 h 755882"/>
                <a:gd name="connsiteX11" fmla="*/ 518433 w 902310"/>
                <a:gd name="connsiteY11" fmla="*/ 626604 h 755882"/>
                <a:gd name="connsiteX12" fmla="*/ 623966 w 902310"/>
                <a:gd name="connsiteY12" fmla="*/ 340345 h 755882"/>
                <a:gd name="connsiteX13" fmla="*/ 535582 w 902310"/>
                <a:gd name="connsiteY13" fmla="*/ 251961 h 755882"/>
                <a:gd name="connsiteX14" fmla="*/ 623966 w 902310"/>
                <a:gd name="connsiteY14" fmla="*/ 163577 h 755882"/>
                <a:gd name="connsiteX15" fmla="*/ 712350 w 902310"/>
                <a:gd name="connsiteY15" fmla="*/ 251961 h 755882"/>
                <a:gd name="connsiteX16" fmla="*/ 623966 w 902310"/>
                <a:gd name="connsiteY16" fmla="*/ 340345 h 75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2310" h="755882">
                  <a:moveTo>
                    <a:pt x="713669" y="0"/>
                  </a:moveTo>
                  <a:cubicBezTo>
                    <a:pt x="713669" y="0"/>
                    <a:pt x="646392" y="44852"/>
                    <a:pt x="440602" y="44852"/>
                  </a:cubicBezTo>
                  <a:cubicBezTo>
                    <a:pt x="240088" y="44852"/>
                    <a:pt x="180726" y="17149"/>
                    <a:pt x="180726" y="17149"/>
                  </a:cubicBezTo>
                  <a:lnTo>
                    <a:pt x="0" y="649030"/>
                  </a:lnTo>
                  <a:cubicBezTo>
                    <a:pt x="0" y="649030"/>
                    <a:pt x="11873" y="755883"/>
                    <a:pt x="434006" y="755883"/>
                  </a:cubicBezTo>
                  <a:cubicBezTo>
                    <a:pt x="838990" y="754564"/>
                    <a:pt x="902310" y="656945"/>
                    <a:pt x="902310" y="656945"/>
                  </a:cubicBezTo>
                  <a:lnTo>
                    <a:pt x="717627" y="0"/>
                  </a:lnTo>
                  <a:moveTo>
                    <a:pt x="518433" y="626604"/>
                  </a:moveTo>
                  <a:cubicBezTo>
                    <a:pt x="486773" y="626604"/>
                    <a:pt x="460389" y="600221"/>
                    <a:pt x="460389" y="568561"/>
                  </a:cubicBezTo>
                  <a:cubicBezTo>
                    <a:pt x="460389" y="536901"/>
                    <a:pt x="486773" y="510518"/>
                    <a:pt x="518433" y="510518"/>
                  </a:cubicBezTo>
                  <a:cubicBezTo>
                    <a:pt x="550093" y="510518"/>
                    <a:pt x="576476" y="536901"/>
                    <a:pt x="576476" y="568561"/>
                  </a:cubicBezTo>
                  <a:cubicBezTo>
                    <a:pt x="576476" y="600221"/>
                    <a:pt x="551412" y="626604"/>
                    <a:pt x="518433" y="626604"/>
                  </a:cubicBezTo>
                  <a:close/>
                  <a:moveTo>
                    <a:pt x="623966" y="340345"/>
                  </a:moveTo>
                  <a:cubicBezTo>
                    <a:pt x="575157" y="340345"/>
                    <a:pt x="535582" y="300770"/>
                    <a:pt x="535582" y="251961"/>
                  </a:cubicBezTo>
                  <a:cubicBezTo>
                    <a:pt x="535582" y="203152"/>
                    <a:pt x="575157" y="163577"/>
                    <a:pt x="623966" y="163577"/>
                  </a:cubicBezTo>
                  <a:cubicBezTo>
                    <a:pt x="672775" y="163577"/>
                    <a:pt x="712350" y="203152"/>
                    <a:pt x="712350" y="251961"/>
                  </a:cubicBezTo>
                  <a:cubicBezTo>
                    <a:pt x="712350" y="300770"/>
                    <a:pt x="672775" y="340345"/>
                    <a:pt x="623966" y="340345"/>
                  </a:cubicBezTo>
                  <a:close/>
                </a:path>
              </a:pathLst>
            </a:custGeom>
            <a:solidFill>
              <a:srgbClr val="006580"/>
            </a:solidFill>
            <a:ln w="13146" cap="flat">
              <a:noFill/>
              <a:prstDash val="solid"/>
              <a:miter/>
            </a:ln>
          </p:spPr>
          <p:txBody>
            <a:bodyPr rtlCol="0" anchor="ctr"/>
            <a:lstStyle/>
            <a:p>
              <a:endParaRPr lang="en-US"/>
            </a:p>
          </p:txBody>
        </p:sp>
        <p:sp>
          <p:nvSpPr>
            <p:cNvPr id="10" name="Picture 13">
              <a:extLst>
                <a:ext uri="{FF2B5EF4-FFF2-40B4-BE49-F238E27FC236}">
                  <a16:creationId xmlns:a16="http://schemas.microsoft.com/office/drawing/2014/main" id="{AD9A7A6B-73ED-4F1E-B341-E6AAD0BB07FB}"/>
                </a:ext>
              </a:extLst>
            </p:cNvPr>
            <p:cNvSpPr/>
            <p:nvPr/>
          </p:nvSpPr>
          <p:spPr>
            <a:xfrm>
              <a:off x="8843927" y="1381046"/>
              <a:ext cx="113448" cy="113448"/>
            </a:xfrm>
            <a:custGeom>
              <a:avLst/>
              <a:gdLst>
                <a:gd name="connsiteX0" fmla="*/ 0 w 113448"/>
                <a:gd name="connsiteY0" fmla="*/ 56724 h 113448"/>
                <a:gd name="connsiteX1" fmla="*/ 56724 w 113448"/>
                <a:gd name="connsiteY1" fmla="*/ 0 h 113448"/>
                <a:gd name="connsiteX2" fmla="*/ 113448 w 113448"/>
                <a:gd name="connsiteY2" fmla="*/ 56724 h 113448"/>
                <a:gd name="connsiteX3" fmla="*/ 56724 w 113448"/>
                <a:gd name="connsiteY3" fmla="*/ 113448 h 113448"/>
                <a:gd name="connsiteX4" fmla="*/ 0 w 113448"/>
                <a:gd name="connsiteY4" fmla="*/ 56724 h 113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48" h="113448">
                  <a:moveTo>
                    <a:pt x="0" y="56724"/>
                  </a:moveTo>
                  <a:cubicBezTo>
                    <a:pt x="0" y="25064"/>
                    <a:pt x="25064" y="0"/>
                    <a:pt x="56724" y="0"/>
                  </a:cubicBezTo>
                  <a:cubicBezTo>
                    <a:pt x="88384" y="0"/>
                    <a:pt x="113448" y="25064"/>
                    <a:pt x="113448" y="56724"/>
                  </a:cubicBezTo>
                  <a:cubicBezTo>
                    <a:pt x="113448" y="88384"/>
                    <a:pt x="88384" y="113448"/>
                    <a:pt x="56724" y="113448"/>
                  </a:cubicBezTo>
                  <a:cubicBezTo>
                    <a:pt x="25064" y="113448"/>
                    <a:pt x="0" y="88384"/>
                    <a:pt x="0" y="56724"/>
                  </a:cubicBezTo>
                  <a:close/>
                </a:path>
              </a:pathLst>
            </a:custGeom>
            <a:solidFill>
              <a:srgbClr val="006580"/>
            </a:solidFill>
            <a:ln w="13146" cap="flat">
              <a:noFill/>
              <a:prstDash val="solid"/>
              <a:miter/>
            </a:ln>
          </p:spPr>
          <p:txBody>
            <a:bodyPr rtlCol="0" anchor="ctr"/>
            <a:lstStyle/>
            <a:p>
              <a:endParaRPr lang="en-US"/>
            </a:p>
          </p:txBody>
        </p:sp>
        <p:sp>
          <p:nvSpPr>
            <p:cNvPr id="12" name="Picture 13">
              <a:extLst>
                <a:ext uri="{FF2B5EF4-FFF2-40B4-BE49-F238E27FC236}">
                  <a16:creationId xmlns:a16="http://schemas.microsoft.com/office/drawing/2014/main" id="{2B27F251-86BC-4D7B-8797-8302E7100E3B}"/>
                </a:ext>
              </a:extLst>
            </p:cNvPr>
            <p:cNvSpPr/>
            <p:nvPr/>
          </p:nvSpPr>
          <p:spPr>
            <a:xfrm>
              <a:off x="8421793" y="1582879"/>
              <a:ext cx="1129207" cy="1782194"/>
            </a:xfrm>
            <a:custGeom>
              <a:avLst/>
              <a:gdLst>
                <a:gd name="connsiteX0" fmla="*/ 561965 w 1129207"/>
                <a:gd name="connsiteY0" fmla="*/ 1782195 h 1782194"/>
                <a:gd name="connsiteX1" fmla="*/ 14511 w 1129207"/>
                <a:gd name="connsiteY1" fmla="*/ 1625214 h 1782194"/>
                <a:gd name="connsiteX2" fmla="*/ 0 w 1129207"/>
                <a:gd name="connsiteY2" fmla="*/ 1604107 h 1782194"/>
                <a:gd name="connsiteX3" fmla="*/ 364090 w 1129207"/>
                <a:gd name="connsiteY3" fmla="*/ 325834 h 1782194"/>
                <a:gd name="connsiteX4" fmla="*/ 364090 w 1129207"/>
                <a:gd name="connsiteY4" fmla="*/ 0 h 1782194"/>
                <a:gd name="connsiteX5" fmla="*/ 469624 w 1129207"/>
                <a:gd name="connsiteY5" fmla="*/ 0 h 1782194"/>
                <a:gd name="connsiteX6" fmla="*/ 469624 w 1129207"/>
                <a:gd name="connsiteY6" fmla="*/ 345622 h 1782194"/>
                <a:gd name="connsiteX7" fmla="*/ 463028 w 1129207"/>
                <a:gd name="connsiteY7" fmla="*/ 362771 h 1782194"/>
                <a:gd name="connsiteX8" fmla="*/ 117406 w 1129207"/>
                <a:gd name="connsiteY8" fmla="*/ 1577724 h 1782194"/>
                <a:gd name="connsiteX9" fmla="*/ 561965 w 1129207"/>
                <a:gd name="connsiteY9" fmla="*/ 1676662 h 1782194"/>
                <a:gd name="connsiteX10" fmla="*/ 1011801 w 1129207"/>
                <a:gd name="connsiteY10" fmla="*/ 1577724 h 1782194"/>
                <a:gd name="connsiteX11" fmla="*/ 663541 w 1129207"/>
                <a:gd name="connsiteY11" fmla="*/ 356175 h 1782194"/>
                <a:gd name="connsiteX12" fmla="*/ 662222 w 1129207"/>
                <a:gd name="connsiteY12" fmla="*/ 336388 h 1782194"/>
                <a:gd name="connsiteX13" fmla="*/ 662222 w 1129207"/>
                <a:gd name="connsiteY13" fmla="*/ 0 h 1782194"/>
                <a:gd name="connsiteX14" fmla="*/ 767755 w 1129207"/>
                <a:gd name="connsiteY14" fmla="*/ 0 h 1782194"/>
                <a:gd name="connsiteX15" fmla="*/ 767755 w 1129207"/>
                <a:gd name="connsiteY15" fmla="*/ 336388 h 1782194"/>
                <a:gd name="connsiteX16" fmla="*/ 1129207 w 1129207"/>
                <a:gd name="connsiteY16" fmla="*/ 1604107 h 1782194"/>
                <a:gd name="connsiteX17" fmla="*/ 1113377 w 1129207"/>
                <a:gd name="connsiteY17" fmla="*/ 1625214 h 1782194"/>
                <a:gd name="connsiteX18" fmla="*/ 561965 w 1129207"/>
                <a:gd name="connsiteY18" fmla="*/ 1782195 h 17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9207" h="1782194">
                  <a:moveTo>
                    <a:pt x="561965" y="1782195"/>
                  </a:moveTo>
                  <a:cubicBezTo>
                    <a:pt x="137193" y="1782195"/>
                    <a:pt x="25064" y="1641044"/>
                    <a:pt x="14511" y="1625214"/>
                  </a:cubicBezTo>
                  <a:lnTo>
                    <a:pt x="0" y="1604107"/>
                  </a:lnTo>
                  <a:lnTo>
                    <a:pt x="364090" y="325834"/>
                  </a:lnTo>
                  <a:lnTo>
                    <a:pt x="364090" y="0"/>
                  </a:lnTo>
                  <a:lnTo>
                    <a:pt x="469624" y="0"/>
                  </a:lnTo>
                  <a:lnTo>
                    <a:pt x="469624" y="345622"/>
                  </a:lnTo>
                  <a:lnTo>
                    <a:pt x="463028" y="362771"/>
                  </a:lnTo>
                  <a:lnTo>
                    <a:pt x="117406" y="1577724"/>
                  </a:lnTo>
                  <a:cubicBezTo>
                    <a:pt x="158300" y="1609384"/>
                    <a:pt x="278344" y="1676662"/>
                    <a:pt x="561965" y="1676662"/>
                  </a:cubicBezTo>
                  <a:cubicBezTo>
                    <a:pt x="844267" y="1676662"/>
                    <a:pt x="969588" y="1609384"/>
                    <a:pt x="1011801" y="1577724"/>
                  </a:cubicBezTo>
                  <a:lnTo>
                    <a:pt x="663541" y="356175"/>
                  </a:lnTo>
                  <a:lnTo>
                    <a:pt x="662222" y="336388"/>
                  </a:lnTo>
                  <a:lnTo>
                    <a:pt x="662222" y="0"/>
                  </a:lnTo>
                  <a:lnTo>
                    <a:pt x="767755" y="0"/>
                  </a:lnTo>
                  <a:lnTo>
                    <a:pt x="767755" y="336388"/>
                  </a:lnTo>
                  <a:lnTo>
                    <a:pt x="1129207" y="1604107"/>
                  </a:lnTo>
                  <a:lnTo>
                    <a:pt x="1113377" y="1625214"/>
                  </a:lnTo>
                  <a:cubicBezTo>
                    <a:pt x="1101505" y="1642363"/>
                    <a:pt x="982780" y="1782195"/>
                    <a:pt x="561965" y="1782195"/>
                  </a:cubicBezTo>
                  <a:close/>
                </a:path>
              </a:pathLst>
            </a:custGeom>
            <a:solidFill>
              <a:srgbClr val="4A4F54"/>
            </a:solidFill>
            <a:ln w="13146"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194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514350" indent="-514350">
              <a:buClr>
                <a:schemeClr val="accent1"/>
              </a:buClr>
              <a:buFont typeface="+mj-lt"/>
              <a:buAutoNum type="arabicPeriod"/>
              <a:defRPr b="0"/>
            </a:lvl1pPr>
            <a:lvl2pPr marL="914400" indent="-457200">
              <a:buClr>
                <a:schemeClr val="accent1"/>
              </a:buClr>
              <a:buFont typeface="+mj-lt"/>
              <a:buAutoNum type="alphaLcParenR"/>
              <a:defRPr/>
            </a:lvl2pPr>
            <a:lvl3pPr marL="1428750" indent="-514350">
              <a:buClr>
                <a:schemeClr val="accent1"/>
              </a:buClr>
              <a:buFont typeface="+mj-lt"/>
              <a:buAutoNum type="romanLcPeriod"/>
              <a:defRPr/>
            </a:lvl3pPr>
          </a:lstStyle>
          <a:p>
            <a:pPr lvl="0"/>
            <a:r>
              <a:rPr lang="en-US"/>
              <a:t>If you choose this Point of View it means you are trying  to help the learner answer the Question HOW CAN I CHECK IF I AM DOING IT RIGHT? Read the Ideas Box here on the left outside the slide for more tips on how to address this question.</a:t>
            </a:r>
          </a:p>
          <a:p>
            <a:pPr lvl="1"/>
            <a:r>
              <a:rPr lang="en-US"/>
              <a:t>Second level</a:t>
            </a:r>
          </a:p>
          <a:p>
            <a:pPr lvl="2"/>
            <a:r>
              <a:rPr lang="en-US"/>
              <a:t>Thirds level</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Time to Practice!</a:t>
            </a:r>
          </a:p>
        </p:txBody>
      </p:sp>
      <p:sp>
        <p:nvSpPr>
          <p:cNvPr id="12" name="Text Placeholder 6">
            <a:extLst>
              <a:ext uri="{FF2B5EF4-FFF2-40B4-BE49-F238E27FC236}">
                <a16:creationId xmlns:a16="http://schemas.microsoft.com/office/drawing/2014/main" id="{5E7935F5-7362-43F9-9657-5382D544F7AF}"/>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1C8945C6-EB23-4F38-A884-857EB198590A}"/>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3">
            <a:extLst>
              <a:ext uri="{FF2B5EF4-FFF2-40B4-BE49-F238E27FC236}">
                <a16:creationId xmlns:a16="http://schemas.microsoft.com/office/drawing/2014/main" id="{C33477C1-CF30-4599-A71F-EF73F74DFA72}"/>
              </a:ext>
            </a:extLst>
          </p:cNvPr>
          <p:cNvGrpSpPr/>
          <p:nvPr/>
        </p:nvGrpSpPr>
        <p:grpSpPr>
          <a:xfrm>
            <a:off x="11245741" y="297478"/>
            <a:ext cx="461923" cy="811603"/>
            <a:chOff x="11245741" y="297478"/>
            <a:chExt cx="461923" cy="811603"/>
          </a:xfrm>
          <a:solidFill>
            <a:schemeClr val="bg1"/>
          </a:solidFill>
        </p:grpSpPr>
        <p:sp>
          <p:nvSpPr>
            <p:cNvPr id="5" name="Picture 13">
              <a:extLst>
                <a:ext uri="{FF2B5EF4-FFF2-40B4-BE49-F238E27FC236}">
                  <a16:creationId xmlns:a16="http://schemas.microsoft.com/office/drawing/2014/main" id="{A11F8EC8-515A-49C7-BFE7-A4BBA9726851}"/>
                </a:ext>
              </a:extLst>
            </p:cNvPr>
            <p:cNvSpPr/>
            <p:nvPr/>
          </p:nvSpPr>
          <p:spPr>
            <a:xfrm>
              <a:off x="11458356" y="424831"/>
              <a:ext cx="46408" cy="46408"/>
            </a:xfrm>
            <a:custGeom>
              <a:avLst/>
              <a:gdLst>
                <a:gd name="connsiteX0" fmla="*/ 0 w 46408"/>
                <a:gd name="connsiteY0" fmla="*/ 23204 h 46408"/>
                <a:gd name="connsiteX1" fmla="*/ 23204 w 46408"/>
                <a:gd name="connsiteY1" fmla="*/ 0 h 46408"/>
                <a:gd name="connsiteX2" fmla="*/ 46408 w 46408"/>
                <a:gd name="connsiteY2" fmla="*/ 23204 h 46408"/>
                <a:gd name="connsiteX3" fmla="*/ 23204 w 46408"/>
                <a:gd name="connsiteY3" fmla="*/ 46408 h 46408"/>
                <a:gd name="connsiteX4" fmla="*/ 0 w 46408"/>
                <a:gd name="connsiteY4" fmla="*/ 23204 h 4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46408">
                  <a:moveTo>
                    <a:pt x="0" y="23204"/>
                  </a:moveTo>
                  <a:cubicBezTo>
                    <a:pt x="0" y="10253"/>
                    <a:pt x="10253" y="0"/>
                    <a:pt x="23204" y="0"/>
                  </a:cubicBezTo>
                  <a:cubicBezTo>
                    <a:pt x="36155" y="0"/>
                    <a:pt x="46408" y="10253"/>
                    <a:pt x="46408" y="23204"/>
                  </a:cubicBezTo>
                  <a:cubicBezTo>
                    <a:pt x="46408" y="36155"/>
                    <a:pt x="36155" y="46408"/>
                    <a:pt x="23204" y="46408"/>
                  </a:cubicBezTo>
                  <a:cubicBezTo>
                    <a:pt x="10253" y="46408"/>
                    <a:pt x="0" y="35616"/>
                    <a:pt x="0" y="23204"/>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6" name="Picture 13">
              <a:extLst>
                <a:ext uri="{FF2B5EF4-FFF2-40B4-BE49-F238E27FC236}">
                  <a16:creationId xmlns:a16="http://schemas.microsoft.com/office/drawing/2014/main" id="{523E2D65-1307-45D5-9C94-818A041E9E0A}"/>
                </a:ext>
              </a:extLst>
            </p:cNvPr>
            <p:cNvSpPr/>
            <p:nvPr/>
          </p:nvSpPr>
          <p:spPr>
            <a:xfrm>
              <a:off x="11440548" y="641222"/>
              <a:ext cx="63676" cy="63676"/>
            </a:xfrm>
            <a:custGeom>
              <a:avLst/>
              <a:gdLst>
                <a:gd name="connsiteX0" fmla="*/ 63676 w 63676"/>
                <a:gd name="connsiteY0" fmla="*/ 31838 h 63676"/>
                <a:gd name="connsiteX1" fmla="*/ 31838 w 63676"/>
                <a:gd name="connsiteY1" fmla="*/ 63676 h 63676"/>
                <a:gd name="connsiteX2" fmla="*/ 0 w 63676"/>
                <a:gd name="connsiteY2" fmla="*/ 31838 h 63676"/>
                <a:gd name="connsiteX3" fmla="*/ 31838 w 63676"/>
                <a:gd name="connsiteY3" fmla="*/ 0 h 63676"/>
                <a:gd name="connsiteX4" fmla="*/ 63676 w 63676"/>
                <a:gd name="connsiteY4" fmla="*/ 31838 h 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76" h="63676">
                  <a:moveTo>
                    <a:pt x="63676" y="31838"/>
                  </a:moveTo>
                  <a:cubicBezTo>
                    <a:pt x="63676" y="49422"/>
                    <a:pt x="49422" y="63676"/>
                    <a:pt x="31838" y="63676"/>
                  </a:cubicBezTo>
                  <a:cubicBezTo>
                    <a:pt x="14254" y="63676"/>
                    <a:pt x="0" y="49422"/>
                    <a:pt x="0" y="31838"/>
                  </a:cubicBezTo>
                  <a:cubicBezTo>
                    <a:pt x="0" y="14254"/>
                    <a:pt x="14254" y="0"/>
                    <a:pt x="31838" y="0"/>
                  </a:cubicBezTo>
                  <a:cubicBezTo>
                    <a:pt x="49422" y="0"/>
                    <a:pt x="63676" y="14254"/>
                    <a:pt x="63676" y="31838"/>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7" name="Picture 13">
              <a:extLst>
                <a:ext uri="{FF2B5EF4-FFF2-40B4-BE49-F238E27FC236}">
                  <a16:creationId xmlns:a16="http://schemas.microsoft.com/office/drawing/2014/main" id="{2249FCDE-D724-49B3-91D4-065F4885A0FE}"/>
                </a:ext>
              </a:extLst>
            </p:cNvPr>
            <p:cNvSpPr/>
            <p:nvPr/>
          </p:nvSpPr>
          <p:spPr>
            <a:xfrm>
              <a:off x="11293229" y="758322"/>
              <a:ext cx="369106" cy="309207"/>
            </a:xfrm>
            <a:custGeom>
              <a:avLst/>
              <a:gdLst>
                <a:gd name="connsiteX0" fmla="*/ 291940 w 369106"/>
                <a:gd name="connsiteY0" fmla="*/ 0 h 309207"/>
                <a:gd name="connsiteX1" fmla="*/ 180236 w 369106"/>
                <a:gd name="connsiteY1" fmla="*/ 18347 h 309207"/>
                <a:gd name="connsiteX2" fmla="*/ 73929 w 369106"/>
                <a:gd name="connsiteY2" fmla="*/ 7015 h 309207"/>
                <a:gd name="connsiteX3" fmla="*/ 0 w 369106"/>
                <a:gd name="connsiteY3" fmla="*/ 265498 h 309207"/>
                <a:gd name="connsiteX4" fmla="*/ 177538 w 369106"/>
                <a:gd name="connsiteY4" fmla="*/ 309208 h 309207"/>
                <a:gd name="connsiteX5" fmla="*/ 369107 w 369106"/>
                <a:gd name="connsiteY5" fmla="*/ 268736 h 309207"/>
                <a:gd name="connsiteX6" fmla="*/ 293559 w 369106"/>
                <a:gd name="connsiteY6" fmla="*/ 0 h 309207"/>
                <a:gd name="connsiteX7" fmla="*/ 212074 w 369106"/>
                <a:gd name="connsiteY7" fmla="*/ 256324 h 309207"/>
                <a:gd name="connsiteX8" fmla="*/ 188331 w 369106"/>
                <a:gd name="connsiteY8" fmla="*/ 232580 h 309207"/>
                <a:gd name="connsiteX9" fmla="*/ 212074 w 369106"/>
                <a:gd name="connsiteY9" fmla="*/ 208837 h 309207"/>
                <a:gd name="connsiteX10" fmla="*/ 235818 w 369106"/>
                <a:gd name="connsiteY10" fmla="*/ 232580 h 309207"/>
                <a:gd name="connsiteX11" fmla="*/ 212074 w 369106"/>
                <a:gd name="connsiteY11" fmla="*/ 256324 h 309207"/>
                <a:gd name="connsiteX12" fmla="*/ 255245 w 369106"/>
                <a:gd name="connsiteY12" fmla="*/ 139224 h 309207"/>
                <a:gd name="connsiteX13" fmla="*/ 219090 w 369106"/>
                <a:gd name="connsiteY13" fmla="*/ 103069 h 309207"/>
                <a:gd name="connsiteX14" fmla="*/ 255245 w 369106"/>
                <a:gd name="connsiteY14" fmla="*/ 66914 h 309207"/>
                <a:gd name="connsiteX15" fmla="*/ 291400 w 369106"/>
                <a:gd name="connsiteY15" fmla="*/ 103069 h 309207"/>
                <a:gd name="connsiteX16" fmla="*/ 255245 w 369106"/>
                <a:gd name="connsiteY16" fmla="*/ 139224 h 309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06" h="309207">
                  <a:moveTo>
                    <a:pt x="291940" y="0"/>
                  </a:moveTo>
                  <a:cubicBezTo>
                    <a:pt x="291940" y="0"/>
                    <a:pt x="264419" y="18347"/>
                    <a:pt x="180236" y="18347"/>
                  </a:cubicBezTo>
                  <a:cubicBezTo>
                    <a:pt x="98213" y="18347"/>
                    <a:pt x="73929" y="7015"/>
                    <a:pt x="73929" y="7015"/>
                  </a:cubicBezTo>
                  <a:lnTo>
                    <a:pt x="0" y="265498"/>
                  </a:lnTo>
                  <a:cubicBezTo>
                    <a:pt x="0" y="265498"/>
                    <a:pt x="4857" y="309208"/>
                    <a:pt x="177538" y="309208"/>
                  </a:cubicBezTo>
                  <a:cubicBezTo>
                    <a:pt x="343204" y="308668"/>
                    <a:pt x="369107" y="268736"/>
                    <a:pt x="369107" y="268736"/>
                  </a:cubicBezTo>
                  <a:lnTo>
                    <a:pt x="293559" y="0"/>
                  </a:lnTo>
                  <a:moveTo>
                    <a:pt x="212074" y="256324"/>
                  </a:moveTo>
                  <a:cubicBezTo>
                    <a:pt x="199123" y="256324"/>
                    <a:pt x="188331" y="245532"/>
                    <a:pt x="188331" y="232580"/>
                  </a:cubicBezTo>
                  <a:cubicBezTo>
                    <a:pt x="188331" y="219629"/>
                    <a:pt x="199123" y="208837"/>
                    <a:pt x="212074" y="208837"/>
                  </a:cubicBezTo>
                  <a:cubicBezTo>
                    <a:pt x="225026" y="208837"/>
                    <a:pt x="235818" y="219629"/>
                    <a:pt x="235818" y="232580"/>
                  </a:cubicBezTo>
                  <a:cubicBezTo>
                    <a:pt x="235818" y="245532"/>
                    <a:pt x="225565" y="256324"/>
                    <a:pt x="212074" y="256324"/>
                  </a:cubicBezTo>
                  <a:close/>
                  <a:moveTo>
                    <a:pt x="255245" y="139224"/>
                  </a:moveTo>
                  <a:cubicBezTo>
                    <a:pt x="235279" y="139224"/>
                    <a:pt x="219090" y="123036"/>
                    <a:pt x="219090" y="103069"/>
                  </a:cubicBezTo>
                  <a:cubicBezTo>
                    <a:pt x="219090" y="83103"/>
                    <a:pt x="235279" y="66914"/>
                    <a:pt x="255245" y="66914"/>
                  </a:cubicBezTo>
                  <a:cubicBezTo>
                    <a:pt x="275211" y="66914"/>
                    <a:pt x="291400" y="83103"/>
                    <a:pt x="291400" y="103069"/>
                  </a:cubicBezTo>
                  <a:cubicBezTo>
                    <a:pt x="291400" y="123036"/>
                    <a:pt x="275211" y="139224"/>
                    <a:pt x="255245" y="139224"/>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8" name="Picture 13">
              <a:extLst>
                <a:ext uri="{FF2B5EF4-FFF2-40B4-BE49-F238E27FC236}">
                  <a16:creationId xmlns:a16="http://schemas.microsoft.com/office/drawing/2014/main" id="{479D6ED9-56D0-466E-9147-C0F6D5B7C44D}"/>
                </a:ext>
              </a:extLst>
            </p:cNvPr>
            <p:cNvSpPr/>
            <p:nvPr/>
          </p:nvSpPr>
          <p:spPr>
            <a:xfrm>
              <a:off x="11418423" y="297478"/>
              <a:ext cx="46408" cy="46408"/>
            </a:xfrm>
            <a:custGeom>
              <a:avLst/>
              <a:gdLst>
                <a:gd name="connsiteX0" fmla="*/ 0 w 46408"/>
                <a:gd name="connsiteY0" fmla="*/ 23204 h 46408"/>
                <a:gd name="connsiteX1" fmla="*/ 23204 w 46408"/>
                <a:gd name="connsiteY1" fmla="*/ 0 h 46408"/>
                <a:gd name="connsiteX2" fmla="*/ 46408 w 46408"/>
                <a:gd name="connsiteY2" fmla="*/ 23204 h 46408"/>
                <a:gd name="connsiteX3" fmla="*/ 23204 w 46408"/>
                <a:gd name="connsiteY3" fmla="*/ 46408 h 46408"/>
                <a:gd name="connsiteX4" fmla="*/ 0 w 46408"/>
                <a:gd name="connsiteY4" fmla="*/ 23204 h 4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46408">
                  <a:moveTo>
                    <a:pt x="0" y="23204"/>
                  </a:moveTo>
                  <a:cubicBezTo>
                    <a:pt x="0" y="10253"/>
                    <a:pt x="10253" y="0"/>
                    <a:pt x="23204" y="0"/>
                  </a:cubicBezTo>
                  <a:cubicBezTo>
                    <a:pt x="36155" y="0"/>
                    <a:pt x="46408" y="10253"/>
                    <a:pt x="46408" y="23204"/>
                  </a:cubicBezTo>
                  <a:cubicBezTo>
                    <a:pt x="46408" y="36155"/>
                    <a:pt x="36155" y="46408"/>
                    <a:pt x="23204" y="46408"/>
                  </a:cubicBezTo>
                  <a:cubicBezTo>
                    <a:pt x="10253" y="46408"/>
                    <a:pt x="0" y="36155"/>
                    <a:pt x="0" y="23204"/>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14" name="Picture 13">
              <a:extLst>
                <a:ext uri="{FF2B5EF4-FFF2-40B4-BE49-F238E27FC236}">
                  <a16:creationId xmlns:a16="http://schemas.microsoft.com/office/drawing/2014/main" id="{87708A72-0ACD-4F0D-81BA-EDA0D3B3E0BD}"/>
                </a:ext>
              </a:extLst>
            </p:cNvPr>
            <p:cNvSpPr/>
            <p:nvPr/>
          </p:nvSpPr>
          <p:spPr>
            <a:xfrm>
              <a:off x="11245741" y="380042"/>
              <a:ext cx="461923" cy="729039"/>
            </a:xfrm>
            <a:custGeom>
              <a:avLst/>
              <a:gdLst>
                <a:gd name="connsiteX0" fmla="*/ 229882 w 461923"/>
                <a:gd name="connsiteY0" fmla="*/ 729040 h 729039"/>
                <a:gd name="connsiteX1" fmla="*/ 5936 w 461923"/>
                <a:gd name="connsiteY1" fmla="*/ 664824 h 729039"/>
                <a:gd name="connsiteX2" fmla="*/ 0 w 461923"/>
                <a:gd name="connsiteY2" fmla="*/ 656190 h 729039"/>
                <a:gd name="connsiteX3" fmla="*/ 148938 w 461923"/>
                <a:gd name="connsiteY3" fmla="*/ 133289 h 729039"/>
                <a:gd name="connsiteX4" fmla="*/ 148938 w 461923"/>
                <a:gd name="connsiteY4" fmla="*/ 0 h 729039"/>
                <a:gd name="connsiteX5" fmla="*/ 192108 w 461923"/>
                <a:gd name="connsiteY5" fmla="*/ 0 h 729039"/>
                <a:gd name="connsiteX6" fmla="*/ 192108 w 461923"/>
                <a:gd name="connsiteY6" fmla="*/ 141383 h 729039"/>
                <a:gd name="connsiteX7" fmla="*/ 189410 w 461923"/>
                <a:gd name="connsiteY7" fmla="*/ 148398 h 729039"/>
                <a:gd name="connsiteX8" fmla="*/ 48027 w 461923"/>
                <a:gd name="connsiteY8" fmla="*/ 645397 h 729039"/>
                <a:gd name="connsiteX9" fmla="*/ 229882 w 461923"/>
                <a:gd name="connsiteY9" fmla="*/ 685869 h 729039"/>
                <a:gd name="connsiteX10" fmla="*/ 413896 w 461923"/>
                <a:gd name="connsiteY10" fmla="*/ 645397 h 729039"/>
                <a:gd name="connsiteX11" fmla="*/ 271434 w 461923"/>
                <a:gd name="connsiteY11" fmla="*/ 145700 h 729039"/>
                <a:gd name="connsiteX12" fmla="*/ 270894 w 461923"/>
                <a:gd name="connsiteY12" fmla="*/ 137606 h 729039"/>
                <a:gd name="connsiteX13" fmla="*/ 270894 w 461923"/>
                <a:gd name="connsiteY13" fmla="*/ 0 h 729039"/>
                <a:gd name="connsiteX14" fmla="*/ 314064 w 461923"/>
                <a:gd name="connsiteY14" fmla="*/ 0 h 729039"/>
                <a:gd name="connsiteX15" fmla="*/ 314064 w 461923"/>
                <a:gd name="connsiteY15" fmla="*/ 137606 h 729039"/>
                <a:gd name="connsiteX16" fmla="*/ 461923 w 461923"/>
                <a:gd name="connsiteY16" fmla="*/ 656190 h 729039"/>
                <a:gd name="connsiteX17" fmla="*/ 455448 w 461923"/>
                <a:gd name="connsiteY17" fmla="*/ 664824 h 729039"/>
                <a:gd name="connsiteX18" fmla="*/ 229882 w 461923"/>
                <a:gd name="connsiteY18" fmla="*/ 729040 h 72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1923" h="729039">
                  <a:moveTo>
                    <a:pt x="229882" y="729040"/>
                  </a:moveTo>
                  <a:cubicBezTo>
                    <a:pt x="56121" y="729040"/>
                    <a:pt x="10253" y="671299"/>
                    <a:pt x="5936" y="664824"/>
                  </a:cubicBezTo>
                  <a:lnTo>
                    <a:pt x="0" y="656190"/>
                  </a:lnTo>
                  <a:lnTo>
                    <a:pt x="148938" y="133289"/>
                  </a:lnTo>
                  <a:lnTo>
                    <a:pt x="148938" y="0"/>
                  </a:lnTo>
                  <a:lnTo>
                    <a:pt x="192108" y="0"/>
                  </a:lnTo>
                  <a:lnTo>
                    <a:pt x="192108" y="141383"/>
                  </a:lnTo>
                  <a:lnTo>
                    <a:pt x="189410" y="148398"/>
                  </a:lnTo>
                  <a:lnTo>
                    <a:pt x="48027" y="645397"/>
                  </a:lnTo>
                  <a:cubicBezTo>
                    <a:pt x="64756" y="658348"/>
                    <a:pt x="113862" y="685869"/>
                    <a:pt x="229882" y="685869"/>
                  </a:cubicBezTo>
                  <a:cubicBezTo>
                    <a:pt x="345363" y="685869"/>
                    <a:pt x="396628" y="658348"/>
                    <a:pt x="413896" y="645397"/>
                  </a:cubicBezTo>
                  <a:lnTo>
                    <a:pt x="271434" y="145700"/>
                  </a:lnTo>
                  <a:lnTo>
                    <a:pt x="270894" y="137606"/>
                  </a:lnTo>
                  <a:lnTo>
                    <a:pt x="270894" y="0"/>
                  </a:lnTo>
                  <a:lnTo>
                    <a:pt x="314064" y="0"/>
                  </a:lnTo>
                  <a:lnTo>
                    <a:pt x="314064" y="137606"/>
                  </a:lnTo>
                  <a:lnTo>
                    <a:pt x="461923" y="656190"/>
                  </a:lnTo>
                  <a:lnTo>
                    <a:pt x="455448" y="664824"/>
                  </a:lnTo>
                  <a:cubicBezTo>
                    <a:pt x="450591" y="671839"/>
                    <a:pt x="402024" y="729040"/>
                    <a:pt x="229882" y="729040"/>
                  </a:cubicBezTo>
                  <a:close/>
                </a:path>
              </a:pathLst>
            </a:custGeom>
            <a:solidFill>
              <a:schemeClr val="bg1"/>
            </a:solidFill>
            <a:ln w="5358" cap="flat">
              <a:solidFill>
                <a:schemeClr val="bg1"/>
              </a:solid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72653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M Use Cas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A5C5B6-C794-46DB-8CFE-2474AB844645}"/>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Use Case</a:t>
            </a:r>
          </a:p>
        </p:txBody>
      </p:sp>
      <p:grpSp>
        <p:nvGrpSpPr>
          <p:cNvPr id="41" name="Group 40">
            <a:extLst>
              <a:ext uri="{FF2B5EF4-FFF2-40B4-BE49-F238E27FC236}">
                <a16:creationId xmlns:a16="http://schemas.microsoft.com/office/drawing/2014/main" id="{0D8B0C90-0BD6-66B7-F8A3-7D1CE1957D94}"/>
              </a:ext>
            </a:extLst>
          </p:cNvPr>
          <p:cNvGrpSpPr/>
          <p:nvPr userDrawn="1"/>
        </p:nvGrpSpPr>
        <p:grpSpPr>
          <a:xfrm>
            <a:off x="7733320" y="1298632"/>
            <a:ext cx="2484605" cy="2424553"/>
            <a:chOff x="6096000" y="1430909"/>
            <a:chExt cx="2484605" cy="2424553"/>
          </a:xfrm>
        </p:grpSpPr>
        <p:grpSp>
          <p:nvGrpSpPr>
            <p:cNvPr id="42" name="Picture 120">
              <a:extLst>
                <a:ext uri="{FF2B5EF4-FFF2-40B4-BE49-F238E27FC236}">
                  <a16:creationId xmlns:a16="http://schemas.microsoft.com/office/drawing/2014/main" id="{9477F8D5-5693-D7AD-7211-19AF1B4F92BC}"/>
                </a:ext>
              </a:extLst>
            </p:cNvPr>
            <p:cNvGrpSpPr/>
            <p:nvPr userDrawn="1"/>
          </p:nvGrpSpPr>
          <p:grpSpPr>
            <a:xfrm>
              <a:off x="6096000" y="1430909"/>
              <a:ext cx="1424933" cy="2067253"/>
              <a:chOff x="-3162936" y="2674483"/>
              <a:chExt cx="1424933" cy="2067253"/>
            </a:xfrm>
          </p:grpSpPr>
          <p:sp>
            <p:nvSpPr>
              <p:cNvPr id="45" name="Freeform: Shape 44">
                <a:extLst>
                  <a:ext uri="{FF2B5EF4-FFF2-40B4-BE49-F238E27FC236}">
                    <a16:creationId xmlns:a16="http://schemas.microsoft.com/office/drawing/2014/main" id="{45C769FC-4BAF-5854-3B1E-57E87F4072B3}"/>
                  </a:ext>
                </a:extLst>
              </p:cNvPr>
              <p:cNvSpPr/>
              <p:nvPr/>
            </p:nvSpPr>
            <p:spPr>
              <a:xfrm>
                <a:off x="-2755812" y="2674483"/>
                <a:ext cx="612061" cy="294339"/>
              </a:xfrm>
              <a:custGeom>
                <a:avLst/>
                <a:gdLst>
                  <a:gd name="connsiteX0" fmla="*/ 596932 w 612061"/>
                  <a:gd name="connsiteY0" fmla="*/ 182931 h 294339"/>
                  <a:gd name="connsiteX1" fmla="*/ 480021 w 612061"/>
                  <a:gd name="connsiteY1" fmla="*/ 182931 h 294339"/>
                  <a:gd name="connsiteX2" fmla="*/ 480021 w 612061"/>
                  <a:gd name="connsiteY2" fmla="*/ 171927 h 294339"/>
                  <a:gd name="connsiteX3" fmla="*/ 313596 w 612061"/>
                  <a:gd name="connsiteY3" fmla="*/ 0 h 294339"/>
                  <a:gd name="connsiteX4" fmla="*/ 148545 w 612061"/>
                  <a:gd name="connsiteY4" fmla="*/ 171927 h 294339"/>
                  <a:gd name="connsiteX5" fmla="*/ 148545 w 612061"/>
                  <a:gd name="connsiteY5" fmla="*/ 182931 h 294339"/>
                  <a:gd name="connsiteX6" fmla="*/ 13754 w 612061"/>
                  <a:gd name="connsiteY6" fmla="*/ 182931 h 294339"/>
                  <a:gd name="connsiteX7" fmla="*/ 0 w 612061"/>
                  <a:gd name="connsiteY7" fmla="*/ 294340 h 294339"/>
                  <a:gd name="connsiteX8" fmla="*/ 612061 w 612061"/>
                  <a:gd name="connsiteY8" fmla="*/ 294340 h 294339"/>
                  <a:gd name="connsiteX9" fmla="*/ 596932 w 612061"/>
                  <a:gd name="connsiteY9" fmla="*/ 182931 h 29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061" h="294339">
                    <a:moveTo>
                      <a:pt x="596932" y="182931"/>
                    </a:moveTo>
                    <a:lnTo>
                      <a:pt x="480021" y="182931"/>
                    </a:lnTo>
                    <a:cubicBezTo>
                      <a:pt x="480021" y="180180"/>
                      <a:pt x="480021" y="176054"/>
                      <a:pt x="480021" y="171927"/>
                    </a:cubicBezTo>
                    <a:cubicBezTo>
                      <a:pt x="480021" y="77023"/>
                      <a:pt x="405749" y="0"/>
                      <a:pt x="313596" y="0"/>
                    </a:cubicBezTo>
                    <a:cubicBezTo>
                      <a:pt x="222818" y="0"/>
                      <a:pt x="148545" y="77023"/>
                      <a:pt x="148545" y="171927"/>
                    </a:cubicBezTo>
                    <a:cubicBezTo>
                      <a:pt x="148545" y="176054"/>
                      <a:pt x="148545" y="178804"/>
                      <a:pt x="148545" y="182931"/>
                    </a:cubicBezTo>
                    <a:lnTo>
                      <a:pt x="13754" y="182931"/>
                    </a:lnTo>
                    <a:lnTo>
                      <a:pt x="0" y="294340"/>
                    </a:lnTo>
                    <a:lnTo>
                      <a:pt x="612061" y="294340"/>
                    </a:lnTo>
                    <a:lnTo>
                      <a:pt x="596932" y="182931"/>
                    </a:lnTo>
                    <a:close/>
                  </a:path>
                </a:pathLst>
              </a:custGeom>
              <a:solidFill>
                <a:srgbClr val="006580"/>
              </a:solidFill>
              <a:ln w="1374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4DADDAC6-EB02-97CD-D189-E3E8641E6958}"/>
                  </a:ext>
                </a:extLst>
              </p:cNvPr>
              <p:cNvSpPr/>
              <p:nvPr/>
            </p:nvSpPr>
            <p:spPr>
              <a:xfrm>
                <a:off x="-3162936" y="2956443"/>
                <a:ext cx="1424933" cy="1785293"/>
              </a:xfrm>
              <a:custGeom>
                <a:avLst/>
                <a:gdLst>
                  <a:gd name="connsiteX0" fmla="*/ 1314900 w 1424933"/>
                  <a:gd name="connsiteY0" fmla="*/ 1477200 h 1785293"/>
                  <a:gd name="connsiteX1" fmla="*/ 1314900 w 1424933"/>
                  <a:gd name="connsiteY1" fmla="*/ 1673885 h 1785293"/>
                  <a:gd name="connsiteX2" fmla="*/ 110034 w 1424933"/>
                  <a:gd name="connsiteY2" fmla="*/ 1671134 h 1785293"/>
                  <a:gd name="connsiteX3" fmla="*/ 110034 w 1424933"/>
                  <a:gd name="connsiteY3" fmla="*/ 108658 h 1785293"/>
                  <a:gd name="connsiteX4" fmla="*/ 1314900 w 1424933"/>
                  <a:gd name="connsiteY4" fmla="*/ 108658 h 1785293"/>
                  <a:gd name="connsiteX5" fmla="*/ 1314900 w 1424933"/>
                  <a:gd name="connsiteY5" fmla="*/ 246200 h 1785293"/>
                  <a:gd name="connsiteX6" fmla="*/ 1424934 w 1424933"/>
                  <a:gd name="connsiteY6" fmla="*/ 279210 h 1785293"/>
                  <a:gd name="connsiteX7" fmla="*/ 1424934 w 1424933"/>
                  <a:gd name="connsiteY7" fmla="*/ 0 h 1785293"/>
                  <a:gd name="connsiteX8" fmla="*/ 0 w 1424933"/>
                  <a:gd name="connsiteY8" fmla="*/ 0 h 1785293"/>
                  <a:gd name="connsiteX9" fmla="*/ 0 w 1424933"/>
                  <a:gd name="connsiteY9" fmla="*/ 1782543 h 1785293"/>
                  <a:gd name="connsiteX10" fmla="*/ 1424934 w 1424933"/>
                  <a:gd name="connsiteY10" fmla="*/ 1785294 h 1785293"/>
                  <a:gd name="connsiteX11" fmla="*/ 1424934 w 1424933"/>
                  <a:gd name="connsiteY11" fmla="*/ 1445565 h 1785293"/>
                  <a:gd name="connsiteX12" fmla="*/ 1314900 w 1424933"/>
                  <a:gd name="connsiteY12" fmla="*/ 1477200 h 17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933" h="1785293">
                    <a:moveTo>
                      <a:pt x="1314900" y="1477200"/>
                    </a:moveTo>
                    <a:lnTo>
                      <a:pt x="1314900" y="1673885"/>
                    </a:lnTo>
                    <a:lnTo>
                      <a:pt x="110034" y="1671134"/>
                    </a:lnTo>
                    <a:lnTo>
                      <a:pt x="110034" y="108658"/>
                    </a:lnTo>
                    <a:lnTo>
                      <a:pt x="1314900" y="108658"/>
                    </a:lnTo>
                    <a:lnTo>
                      <a:pt x="1314900" y="246200"/>
                    </a:lnTo>
                    <a:cubicBezTo>
                      <a:pt x="1352037" y="254452"/>
                      <a:pt x="1389173" y="265456"/>
                      <a:pt x="1424934" y="279210"/>
                    </a:cubicBezTo>
                    <a:lnTo>
                      <a:pt x="1424934" y="0"/>
                    </a:lnTo>
                    <a:lnTo>
                      <a:pt x="0" y="0"/>
                    </a:lnTo>
                    <a:lnTo>
                      <a:pt x="0" y="1782543"/>
                    </a:lnTo>
                    <a:lnTo>
                      <a:pt x="1424934" y="1785294"/>
                    </a:lnTo>
                    <a:lnTo>
                      <a:pt x="1424934" y="1445565"/>
                    </a:lnTo>
                    <a:cubicBezTo>
                      <a:pt x="1389173" y="1457944"/>
                      <a:pt x="1353412" y="1468947"/>
                      <a:pt x="1314900" y="1477200"/>
                    </a:cubicBezTo>
                    <a:close/>
                  </a:path>
                </a:pathLst>
              </a:custGeom>
              <a:solidFill>
                <a:srgbClr val="006580"/>
              </a:solidFill>
              <a:ln w="1374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E7F235A-5834-1270-A1CA-84064CF0B093}"/>
                  </a:ext>
                </a:extLst>
              </p:cNvPr>
              <p:cNvSpPr/>
              <p:nvPr/>
            </p:nvSpPr>
            <p:spPr>
              <a:xfrm>
                <a:off x="-2944245" y="3300298"/>
                <a:ext cx="268206" cy="268206"/>
              </a:xfrm>
              <a:custGeom>
                <a:avLst/>
                <a:gdLst>
                  <a:gd name="connsiteX0" fmla="*/ 0 w 268206"/>
                  <a:gd name="connsiteY0" fmla="*/ 0 h 268206"/>
                  <a:gd name="connsiteX1" fmla="*/ 0 w 268206"/>
                  <a:gd name="connsiteY1" fmla="*/ 268207 h 268206"/>
                  <a:gd name="connsiteX2" fmla="*/ 268207 w 268206"/>
                  <a:gd name="connsiteY2" fmla="*/ 268207 h 268206"/>
                  <a:gd name="connsiteX3" fmla="*/ 268207 w 268206"/>
                  <a:gd name="connsiteY3" fmla="*/ 0 h 268206"/>
                  <a:gd name="connsiteX4" fmla="*/ 0 w 268206"/>
                  <a:gd name="connsiteY4" fmla="*/ 0 h 268206"/>
                  <a:gd name="connsiteX5" fmla="*/ 214565 w 268206"/>
                  <a:gd name="connsiteY5" fmla="*/ 213190 h 268206"/>
                  <a:gd name="connsiteX6" fmla="*/ 55017 w 268206"/>
                  <a:gd name="connsiteY6" fmla="*/ 213190 h 268206"/>
                  <a:gd name="connsiteX7" fmla="*/ 55017 w 268206"/>
                  <a:gd name="connsiteY7" fmla="*/ 55017 h 268206"/>
                  <a:gd name="connsiteX8" fmla="*/ 213190 w 268206"/>
                  <a:gd name="connsiteY8" fmla="*/ 55017 h 268206"/>
                  <a:gd name="connsiteX9" fmla="*/ 213190 w 268206"/>
                  <a:gd name="connsiteY9" fmla="*/ 213190 h 2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206" h="268206">
                    <a:moveTo>
                      <a:pt x="0" y="0"/>
                    </a:moveTo>
                    <a:lnTo>
                      <a:pt x="0" y="268207"/>
                    </a:lnTo>
                    <a:lnTo>
                      <a:pt x="268207" y="268207"/>
                    </a:lnTo>
                    <a:lnTo>
                      <a:pt x="268207" y="0"/>
                    </a:lnTo>
                    <a:lnTo>
                      <a:pt x="0" y="0"/>
                    </a:lnTo>
                    <a:close/>
                    <a:moveTo>
                      <a:pt x="214565" y="213190"/>
                    </a:moveTo>
                    <a:lnTo>
                      <a:pt x="55017" y="213190"/>
                    </a:lnTo>
                    <a:lnTo>
                      <a:pt x="55017" y="55017"/>
                    </a:lnTo>
                    <a:lnTo>
                      <a:pt x="213190" y="55017"/>
                    </a:lnTo>
                    <a:lnTo>
                      <a:pt x="213190" y="213190"/>
                    </a:lnTo>
                    <a:close/>
                  </a:path>
                </a:pathLst>
              </a:custGeom>
              <a:solidFill>
                <a:srgbClr val="006580"/>
              </a:solidFill>
              <a:ln w="1374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50C0728-DCD9-ACAD-00AB-FBBE273C024C}"/>
                  </a:ext>
                </a:extLst>
              </p:cNvPr>
              <p:cNvSpPr/>
              <p:nvPr/>
            </p:nvSpPr>
            <p:spPr>
              <a:xfrm>
                <a:off x="-2944245" y="3714299"/>
                <a:ext cx="268206" cy="269582"/>
              </a:xfrm>
              <a:custGeom>
                <a:avLst/>
                <a:gdLst>
                  <a:gd name="connsiteX0" fmla="*/ 0 w 268206"/>
                  <a:gd name="connsiteY0" fmla="*/ 0 h 269582"/>
                  <a:gd name="connsiteX1" fmla="*/ 0 w 268206"/>
                  <a:gd name="connsiteY1" fmla="*/ 269582 h 269582"/>
                  <a:gd name="connsiteX2" fmla="*/ 268207 w 268206"/>
                  <a:gd name="connsiteY2" fmla="*/ 269582 h 269582"/>
                  <a:gd name="connsiteX3" fmla="*/ 268207 w 268206"/>
                  <a:gd name="connsiteY3" fmla="*/ 0 h 269582"/>
                  <a:gd name="connsiteX4" fmla="*/ 0 w 268206"/>
                  <a:gd name="connsiteY4" fmla="*/ 0 h 269582"/>
                  <a:gd name="connsiteX5" fmla="*/ 214565 w 268206"/>
                  <a:gd name="connsiteY5" fmla="*/ 214565 h 269582"/>
                  <a:gd name="connsiteX6" fmla="*/ 55017 w 268206"/>
                  <a:gd name="connsiteY6" fmla="*/ 214565 h 269582"/>
                  <a:gd name="connsiteX7" fmla="*/ 55017 w 268206"/>
                  <a:gd name="connsiteY7" fmla="*/ 56392 h 269582"/>
                  <a:gd name="connsiteX8" fmla="*/ 213190 w 268206"/>
                  <a:gd name="connsiteY8" fmla="*/ 56392 h 269582"/>
                  <a:gd name="connsiteX9" fmla="*/ 213190 w 268206"/>
                  <a:gd name="connsiteY9" fmla="*/ 214565 h 2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206" h="269582">
                    <a:moveTo>
                      <a:pt x="0" y="0"/>
                    </a:moveTo>
                    <a:lnTo>
                      <a:pt x="0" y="269582"/>
                    </a:lnTo>
                    <a:lnTo>
                      <a:pt x="268207" y="269582"/>
                    </a:lnTo>
                    <a:lnTo>
                      <a:pt x="268207" y="0"/>
                    </a:lnTo>
                    <a:lnTo>
                      <a:pt x="0" y="0"/>
                    </a:lnTo>
                    <a:close/>
                    <a:moveTo>
                      <a:pt x="214565" y="214565"/>
                    </a:moveTo>
                    <a:lnTo>
                      <a:pt x="55017" y="214565"/>
                    </a:lnTo>
                    <a:lnTo>
                      <a:pt x="55017" y="56392"/>
                    </a:lnTo>
                    <a:lnTo>
                      <a:pt x="213190" y="56392"/>
                    </a:lnTo>
                    <a:lnTo>
                      <a:pt x="213190" y="214565"/>
                    </a:lnTo>
                    <a:close/>
                  </a:path>
                </a:pathLst>
              </a:custGeom>
              <a:solidFill>
                <a:srgbClr val="006580"/>
              </a:solidFill>
              <a:ln w="1374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EC7A350-8740-6C17-C0B3-39DDC098776D}"/>
                  </a:ext>
                </a:extLst>
              </p:cNvPr>
              <p:cNvSpPr/>
              <p:nvPr/>
            </p:nvSpPr>
            <p:spPr>
              <a:xfrm>
                <a:off x="-2944245" y="4129676"/>
                <a:ext cx="268206" cy="268206"/>
              </a:xfrm>
              <a:custGeom>
                <a:avLst/>
                <a:gdLst>
                  <a:gd name="connsiteX0" fmla="*/ 0 w 268206"/>
                  <a:gd name="connsiteY0" fmla="*/ 0 h 268206"/>
                  <a:gd name="connsiteX1" fmla="*/ 0 w 268206"/>
                  <a:gd name="connsiteY1" fmla="*/ 268207 h 268206"/>
                  <a:gd name="connsiteX2" fmla="*/ 268207 w 268206"/>
                  <a:gd name="connsiteY2" fmla="*/ 268207 h 268206"/>
                  <a:gd name="connsiteX3" fmla="*/ 268207 w 268206"/>
                  <a:gd name="connsiteY3" fmla="*/ 0 h 268206"/>
                  <a:gd name="connsiteX4" fmla="*/ 0 w 268206"/>
                  <a:gd name="connsiteY4" fmla="*/ 0 h 268206"/>
                  <a:gd name="connsiteX5" fmla="*/ 214565 w 268206"/>
                  <a:gd name="connsiteY5" fmla="*/ 213190 h 268206"/>
                  <a:gd name="connsiteX6" fmla="*/ 55017 w 268206"/>
                  <a:gd name="connsiteY6" fmla="*/ 213190 h 268206"/>
                  <a:gd name="connsiteX7" fmla="*/ 55017 w 268206"/>
                  <a:gd name="connsiteY7" fmla="*/ 55017 h 268206"/>
                  <a:gd name="connsiteX8" fmla="*/ 213190 w 268206"/>
                  <a:gd name="connsiteY8" fmla="*/ 55017 h 268206"/>
                  <a:gd name="connsiteX9" fmla="*/ 213190 w 268206"/>
                  <a:gd name="connsiteY9" fmla="*/ 213190 h 2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206" h="268206">
                    <a:moveTo>
                      <a:pt x="0" y="0"/>
                    </a:moveTo>
                    <a:lnTo>
                      <a:pt x="0" y="268207"/>
                    </a:lnTo>
                    <a:lnTo>
                      <a:pt x="268207" y="268207"/>
                    </a:lnTo>
                    <a:lnTo>
                      <a:pt x="268207" y="0"/>
                    </a:lnTo>
                    <a:lnTo>
                      <a:pt x="0" y="0"/>
                    </a:lnTo>
                    <a:close/>
                    <a:moveTo>
                      <a:pt x="214565" y="213190"/>
                    </a:moveTo>
                    <a:lnTo>
                      <a:pt x="55017" y="213190"/>
                    </a:lnTo>
                    <a:lnTo>
                      <a:pt x="55017" y="55017"/>
                    </a:lnTo>
                    <a:lnTo>
                      <a:pt x="213190" y="55017"/>
                    </a:lnTo>
                    <a:lnTo>
                      <a:pt x="213190" y="213190"/>
                    </a:lnTo>
                    <a:close/>
                  </a:path>
                </a:pathLst>
              </a:custGeom>
              <a:solidFill>
                <a:srgbClr val="006580"/>
              </a:solidFill>
              <a:ln w="13742" cap="flat">
                <a:noFill/>
                <a:prstDash val="solid"/>
                <a:miter/>
              </a:ln>
            </p:spPr>
            <p:txBody>
              <a:bodyPr rtlCol="0" anchor="ctr"/>
              <a:lstStyle/>
              <a:p>
                <a:endParaRPr lang="en-US"/>
              </a:p>
            </p:txBody>
          </p:sp>
        </p:grpSp>
        <p:pic>
          <p:nvPicPr>
            <p:cNvPr id="43" name="Picture 14">
              <a:extLst>
                <a:ext uri="{FF2B5EF4-FFF2-40B4-BE49-F238E27FC236}">
                  <a16:creationId xmlns:a16="http://schemas.microsoft.com/office/drawing/2014/main" id="{D5E366FD-8408-15A8-A6FA-5D594ED52DE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92605" y="1767462"/>
              <a:ext cx="2088000" cy="2088000"/>
            </a:xfrm>
            <a:prstGeom prst="rect">
              <a:avLst/>
            </a:prstGeom>
          </p:spPr>
        </p:pic>
        <p:pic>
          <p:nvPicPr>
            <p:cNvPr id="44" name="Picture 120">
              <a:extLst>
                <a:ext uri="{FF2B5EF4-FFF2-40B4-BE49-F238E27FC236}">
                  <a16:creationId xmlns:a16="http://schemas.microsoft.com/office/drawing/2014/main" id="{75308EC1-8544-60E8-D920-D277D11B588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44039" y="2176778"/>
              <a:ext cx="720000" cy="720000"/>
            </a:xfrm>
            <a:prstGeom prst="rect">
              <a:avLst/>
            </a:prstGeom>
          </p:spPr>
        </p:pic>
      </p:grpSp>
      <p:sp>
        <p:nvSpPr>
          <p:cNvPr id="2" name="Rectangle 1">
            <a:extLst>
              <a:ext uri="{FF2B5EF4-FFF2-40B4-BE49-F238E27FC236}">
                <a16:creationId xmlns:a16="http://schemas.microsoft.com/office/drawing/2014/main" id="{CAE88A66-B02C-5BFE-2F28-C3BE32BA8A60}"/>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itle 1">
            <a:extLst>
              <a:ext uri="{FF2B5EF4-FFF2-40B4-BE49-F238E27FC236}">
                <a16:creationId xmlns:a16="http://schemas.microsoft.com/office/drawing/2014/main" id="{43C6010A-6918-16E9-17BD-DBB954770797}"/>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4" name="Subtitle 2">
            <a:extLst>
              <a:ext uri="{FF2B5EF4-FFF2-40B4-BE49-F238E27FC236}">
                <a16:creationId xmlns:a16="http://schemas.microsoft.com/office/drawing/2014/main" id="{38D72745-47BA-8F85-A644-71747AD273EF}"/>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295902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457200" indent="0">
              <a:buClr>
                <a:srgbClr val="D12531"/>
              </a:buClr>
              <a:buFontTx/>
              <a:buNone/>
              <a:defRPr sz="2400" i="1"/>
            </a:lvl2pPr>
            <a:lvl3pPr marL="1371600" indent="-457200">
              <a:buClr>
                <a:srgbClr val="D12531"/>
              </a:buClr>
              <a:buFont typeface="Wingdings" panose="05000000000000000000" pitchFamily="2" charset="2"/>
              <a:buChar char="ü"/>
              <a:defRPr sz="2400"/>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Use this topic to present a realistic example of the usage a customer will have of the tool or capabilities your course is focusing on.             Begin by telling a story such as : “</a:t>
            </a:r>
            <a:r>
              <a:rPr lang="en-US" sz="2800" spc="-53">
                <a:solidFill>
                  <a:schemeClr val="tx1"/>
                </a:solidFill>
                <a:latin typeface="Roboto" panose="02000000000000000000" pitchFamily="2" charset="0"/>
                <a:ea typeface="Roboto" panose="02000000000000000000" pitchFamily="2" charset="0"/>
              </a:rPr>
              <a:t>Iris needs to send order files which are encrypted to the company’s suppliers. She wants to place the files in a single location and have the files transmitted to destinations based on the supplier’s number”. </a:t>
            </a:r>
            <a:r>
              <a:rPr lang="en-US"/>
              <a:t>It is then time to explain what are the user actions involved and how the tool performs. </a:t>
            </a:r>
          </a:p>
          <a:p>
            <a:pPr marL="457200" marR="0" lvl="0" indent="-457200" algn="l" defTabSz="914400" rtl="0" eaLnBrk="1" fontAlgn="auto" latinLnBrk="0" hangingPunct="1">
              <a:lnSpc>
                <a:spcPct val="90000"/>
              </a:lnSpc>
              <a:spcBef>
                <a:spcPts val="1000"/>
              </a:spcBef>
              <a:spcAft>
                <a:spcPts val="0"/>
              </a:spcAft>
              <a:buClr>
                <a:srgbClr val="D12531"/>
              </a:buClr>
              <a:buSzTx/>
              <a:buFont typeface="Wingdings" panose="05000000000000000000" pitchFamily="2" charset="2"/>
              <a:buChar char="§"/>
              <a:tabLst/>
              <a:defRPr/>
            </a:pPr>
            <a:endParaRPr lang="en-US"/>
          </a:p>
          <a:p>
            <a:pPr marL="914400" marR="0" lvl="0" indent="-457200" algn="l" defTabSz="914400" rtl="0" eaLnBrk="1" fontAlgn="auto" latinLnBrk="0" hangingPunct="1">
              <a:lnSpc>
                <a:spcPct val="90000"/>
              </a:lnSpc>
              <a:spcBef>
                <a:spcPts val="1000"/>
              </a:spcBef>
              <a:spcAft>
                <a:spcPts val="0"/>
              </a:spcAft>
              <a:buClr>
                <a:srgbClr val="D12531"/>
              </a:buClr>
              <a:buSzTx/>
              <a:buFont typeface="Wingdings" panose="05000000000000000000" pitchFamily="2" charset="2"/>
              <a:buChar char="§"/>
              <a:tabLst/>
              <a:defRPr/>
            </a:pPr>
            <a:endParaRPr lang="en-US"/>
          </a:p>
          <a:p>
            <a:pPr marL="457200" marR="0" lvl="0" indent="-457200" algn="l" defTabSz="914400" rtl="0" eaLnBrk="1" fontAlgn="auto" latinLnBrk="0" hangingPunct="1">
              <a:lnSpc>
                <a:spcPct val="90000"/>
              </a:lnSpc>
              <a:spcBef>
                <a:spcPts val="1000"/>
              </a:spcBef>
              <a:spcAft>
                <a:spcPts val="0"/>
              </a:spcAft>
              <a:buClr>
                <a:srgbClr val="D12531"/>
              </a:buClr>
              <a:buSzTx/>
              <a:tabLst/>
              <a:defRPr/>
            </a:pPr>
            <a:endParaRPr lang="en-US"/>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Use Case</a:t>
            </a:r>
          </a:p>
        </p:txBody>
      </p:sp>
      <p:sp>
        <p:nvSpPr>
          <p:cNvPr id="11" name="Text Placeholder 6">
            <a:extLst>
              <a:ext uri="{FF2B5EF4-FFF2-40B4-BE49-F238E27FC236}">
                <a16:creationId xmlns:a16="http://schemas.microsoft.com/office/drawing/2014/main" id="{C45327E6-1530-4081-AB46-782ECF7B025F}"/>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D64DFFF2-0CCE-445F-9998-AFF0839C5440}"/>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19" name="Group 18">
            <a:extLst>
              <a:ext uri="{FF2B5EF4-FFF2-40B4-BE49-F238E27FC236}">
                <a16:creationId xmlns:a16="http://schemas.microsoft.com/office/drawing/2014/main" id="{E0661FBE-D0B0-EA8D-4F4E-ECA0B9DA6585}"/>
              </a:ext>
            </a:extLst>
          </p:cNvPr>
          <p:cNvGrpSpPr/>
          <p:nvPr userDrawn="1"/>
        </p:nvGrpSpPr>
        <p:grpSpPr>
          <a:xfrm>
            <a:off x="11117846" y="228002"/>
            <a:ext cx="950868" cy="943479"/>
            <a:chOff x="6096000" y="1430909"/>
            <a:chExt cx="2373811" cy="2355365"/>
          </a:xfrm>
        </p:grpSpPr>
        <p:grpSp>
          <p:nvGrpSpPr>
            <p:cNvPr id="20" name="Picture 120">
              <a:extLst>
                <a:ext uri="{FF2B5EF4-FFF2-40B4-BE49-F238E27FC236}">
                  <a16:creationId xmlns:a16="http://schemas.microsoft.com/office/drawing/2014/main" id="{215311E2-8C6F-64CD-91A1-D35FFAD2E649}"/>
                </a:ext>
              </a:extLst>
            </p:cNvPr>
            <p:cNvGrpSpPr/>
            <p:nvPr userDrawn="1"/>
          </p:nvGrpSpPr>
          <p:grpSpPr>
            <a:xfrm>
              <a:off x="6096000" y="1430909"/>
              <a:ext cx="1424933" cy="2067253"/>
              <a:chOff x="-3162936" y="2674483"/>
              <a:chExt cx="1424933" cy="2067253"/>
            </a:xfrm>
          </p:grpSpPr>
          <p:sp>
            <p:nvSpPr>
              <p:cNvPr id="24" name="Freeform: Shape 23">
                <a:extLst>
                  <a:ext uri="{FF2B5EF4-FFF2-40B4-BE49-F238E27FC236}">
                    <a16:creationId xmlns:a16="http://schemas.microsoft.com/office/drawing/2014/main" id="{465CA744-71E3-B94A-DE4F-5A8637D249C6}"/>
                  </a:ext>
                </a:extLst>
              </p:cNvPr>
              <p:cNvSpPr/>
              <p:nvPr/>
            </p:nvSpPr>
            <p:spPr>
              <a:xfrm>
                <a:off x="-2755812" y="2674483"/>
                <a:ext cx="612061" cy="294339"/>
              </a:xfrm>
              <a:custGeom>
                <a:avLst/>
                <a:gdLst>
                  <a:gd name="connsiteX0" fmla="*/ 596932 w 612061"/>
                  <a:gd name="connsiteY0" fmla="*/ 182931 h 294339"/>
                  <a:gd name="connsiteX1" fmla="*/ 480021 w 612061"/>
                  <a:gd name="connsiteY1" fmla="*/ 182931 h 294339"/>
                  <a:gd name="connsiteX2" fmla="*/ 480021 w 612061"/>
                  <a:gd name="connsiteY2" fmla="*/ 171927 h 294339"/>
                  <a:gd name="connsiteX3" fmla="*/ 313596 w 612061"/>
                  <a:gd name="connsiteY3" fmla="*/ 0 h 294339"/>
                  <a:gd name="connsiteX4" fmla="*/ 148545 w 612061"/>
                  <a:gd name="connsiteY4" fmla="*/ 171927 h 294339"/>
                  <a:gd name="connsiteX5" fmla="*/ 148545 w 612061"/>
                  <a:gd name="connsiteY5" fmla="*/ 182931 h 294339"/>
                  <a:gd name="connsiteX6" fmla="*/ 13754 w 612061"/>
                  <a:gd name="connsiteY6" fmla="*/ 182931 h 294339"/>
                  <a:gd name="connsiteX7" fmla="*/ 0 w 612061"/>
                  <a:gd name="connsiteY7" fmla="*/ 294340 h 294339"/>
                  <a:gd name="connsiteX8" fmla="*/ 612061 w 612061"/>
                  <a:gd name="connsiteY8" fmla="*/ 294340 h 294339"/>
                  <a:gd name="connsiteX9" fmla="*/ 596932 w 612061"/>
                  <a:gd name="connsiteY9" fmla="*/ 182931 h 29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061" h="294339">
                    <a:moveTo>
                      <a:pt x="596932" y="182931"/>
                    </a:moveTo>
                    <a:lnTo>
                      <a:pt x="480021" y="182931"/>
                    </a:lnTo>
                    <a:cubicBezTo>
                      <a:pt x="480021" y="180180"/>
                      <a:pt x="480021" y="176054"/>
                      <a:pt x="480021" y="171927"/>
                    </a:cubicBezTo>
                    <a:cubicBezTo>
                      <a:pt x="480021" y="77023"/>
                      <a:pt x="405749" y="0"/>
                      <a:pt x="313596" y="0"/>
                    </a:cubicBezTo>
                    <a:cubicBezTo>
                      <a:pt x="222818" y="0"/>
                      <a:pt x="148545" y="77023"/>
                      <a:pt x="148545" y="171927"/>
                    </a:cubicBezTo>
                    <a:cubicBezTo>
                      <a:pt x="148545" y="176054"/>
                      <a:pt x="148545" y="178804"/>
                      <a:pt x="148545" y="182931"/>
                    </a:cubicBezTo>
                    <a:lnTo>
                      <a:pt x="13754" y="182931"/>
                    </a:lnTo>
                    <a:lnTo>
                      <a:pt x="0" y="294340"/>
                    </a:lnTo>
                    <a:lnTo>
                      <a:pt x="612061" y="294340"/>
                    </a:lnTo>
                    <a:lnTo>
                      <a:pt x="596932" y="182931"/>
                    </a:lnTo>
                    <a:close/>
                  </a:path>
                </a:pathLst>
              </a:custGeom>
              <a:solidFill>
                <a:schemeClr val="bg1"/>
              </a:solidFill>
              <a:ln w="1374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C45622A-950A-BA9C-8D70-E6DE38B1C9DF}"/>
                  </a:ext>
                </a:extLst>
              </p:cNvPr>
              <p:cNvSpPr/>
              <p:nvPr/>
            </p:nvSpPr>
            <p:spPr>
              <a:xfrm>
                <a:off x="-3162936" y="2956443"/>
                <a:ext cx="1424933" cy="1785293"/>
              </a:xfrm>
              <a:custGeom>
                <a:avLst/>
                <a:gdLst>
                  <a:gd name="connsiteX0" fmla="*/ 1314900 w 1424933"/>
                  <a:gd name="connsiteY0" fmla="*/ 1477200 h 1785293"/>
                  <a:gd name="connsiteX1" fmla="*/ 1314900 w 1424933"/>
                  <a:gd name="connsiteY1" fmla="*/ 1673885 h 1785293"/>
                  <a:gd name="connsiteX2" fmla="*/ 110034 w 1424933"/>
                  <a:gd name="connsiteY2" fmla="*/ 1671134 h 1785293"/>
                  <a:gd name="connsiteX3" fmla="*/ 110034 w 1424933"/>
                  <a:gd name="connsiteY3" fmla="*/ 108658 h 1785293"/>
                  <a:gd name="connsiteX4" fmla="*/ 1314900 w 1424933"/>
                  <a:gd name="connsiteY4" fmla="*/ 108658 h 1785293"/>
                  <a:gd name="connsiteX5" fmla="*/ 1314900 w 1424933"/>
                  <a:gd name="connsiteY5" fmla="*/ 246200 h 1785293"/>
                  <a:gd name="connsiteX6" fmla="*/ 1424934 w 1424933"/>
                  <a:gd name="connsiteY6" fmla="*/ 279210 h 1785293"/>
                  <a:gd name="connsiteX7" fmla="*/ 1424934 w 1424933"/>
                  <a:gd name="connsiteY7" fmla="*/ 0 h 1785293"/>
                  <a:gd name="connsiteX8" fmla="*/ 0 w 1424933"/>
                  <a:gd name="connsiteY8" fmla="*/ 0 h 1785293"/>
                  <a:gd name="connsiteX9" fmla="*/ 0 w 1424933"/>
                  <a:gd name="connsiteY9" fmla="*/ 1782543 h 1785293"/>
                  <a:gd name="connsiteX10" fmla="*/ 1424934 w 1424933"/>
                  <a:gd name="connsiteY10" fmla="*/ 1785294 h 1785293"/>
                  <a:gd name="connsiteX11" fmla="*/ 1424934 w 1424933"/>
                  <a:gd name="connsiteY11" fmla="*/ 1445565 h 1785293"/>
                  <a:gd name="connsiteX12" fmla="*/ 1314900 w 1424933"/>
                  <a:gd name="connsiteY12" fmla="*/ 1477200 h 17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933" h="1785293">
                    <a:moveTo>
                      <a:pt x="1314900" y="1477200"/>
                    </a:moveTo>
                    <a:lnTo>
                      <a:pt x="1314900" y="1673885"/>
                    </a:lnTo>
                    <a:lnTo>
                      <a:pt x="110034" y="1671134"/>
                    </a:lnTo>
                    <a:lnTo>
                      <a:pt x="110034" y="108658"/>
                    </a:lnTo>
                    <a:lnTo>
                      <a:pt x="1314900" y="108658"/>
                    </a:lnTo>
                    <a:lnTo>
                      <a:pt x="1314900" y="246200"/>
                    </a:lnTo>
                    <a:cubicBezTo>
                      <a:pt x="1352037" y="254452"/>
                      <a:pt x="1389173" y="265456"/>
                      <a:pt x="1424934" y="279210"/>
                    </a:cubicBezTo>
                    <a:lnTo>
                      <a:pt x="1424934" y="0"/>
                    </a:lnTo>
                    <a:lnTo>
                      <a:pt x="0" y="0"/>
                    </a:lnTo>
                    <a:lnTo>
                      <a:pt x="0" y="1782543"/>
                    </a:lnTo>
                    <a:lnTo>
                      <a:pt x="1424934" y="1785294"/>
                    </a:lnTo>
                    <a:lnTo>
                      <a:pt x="1424934" y="1445565"/>
                    </a:lnTo>
                    <a:cubicBezTo>
                      <a:pt x="1389173" y="1457944"/>
                      <a:pt x="1353412" y="1468947"/>
                      <a:pt x="1314900" y="1477200"/>
                    </a:cubicBezTo>
                    <a:close/>
                  </a:path>
                </a:pathLst>
              </a:custGeom>
              <a:solidFill>
                <a:schemeClr val="bg1"/>
              </a:solidFill>
              <a:ln w="1374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6A2B10C-A12E-A44A-1556-DB90526BCBA5}"/>
                  </a:ext>
                </a:extLst>
              </p:cNvPr>
              <p:cNvSpPr/>
              <p:nvPr/>
            </p:nvSpPr>
            <p:spPr>
              <a:xfrm>
                <a:off x="-2944245" y="3300298"/>
                <a:ext cx="268206" cy="268206"/>
              </a:xfrm>
              <a:custGeom>
                <a:avLst/>
                <a:gdLst>
                  <a:gd name="connsiteX0" fmla="*/ 0 w 268206"/>
                  <a:gd name="connsiteY0" fmla="*/ 0 h 268206"/>
                  <a:gd name="connsiteX1" fmla="*/ 0 w 268206"/>
                  <a:gd name="connsiteY1" fmla="*/ 268207 h 268206"/>
                  <a:gd name="connsiteX2" fmla="*/ 268207 w 268206"/>
                  <a:gd name="connsiteY2" fmla="*/ 268207 h 268206"/>
                  <a:gd name="connsiteX3" fmla="*/ 268207 w 268206"/>
                  <a:gd name="connsiteY3" fmla="*/ 0 h 268206"/>
                  <a:gd name="connsiteX4" fmla="*/ 0 w 268206"/>
                  <a:gd name="connsiteY4" fmla="*/ 0 h 268206"/>
                  <a:gd name="connsiteX5" fmla="*/ 214565 w 268206"/>
                  <a:gd name="connsiteY5" fmla="*/ 213190 h 268206"/>
                  <a:gd name="connsiteX6" fmla="*/ 55017 w 268206"/>
                  <a:gd name="connsiteY6" fmla="*/ 213190 h 268206"/>
                  <a:gd name="connsiteX7" fmla="*/ 55017 w 268206"/>
                  <a:gd name="connsiteY7" fmla="*/ 55017 h 268206"/>
                  <a:gd name="connsiteX8" fmla="*/ 213190 w 268206"/>
                  <a:gd name="connsiteY8" fmla="*/ 55017 h 268206"/>
                  <a:gd name="connsiteX9" fmla="*/ 213190 w 268206"/>
                  <a:gd name="connsiteY9" fmla="*/ 213190 h 2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206" h="268206">
                    <a:moveTo>
                      <a:pt x="0" y="0"/>
                    </a:moveTo>
                    <a:lnTo>
                      <a:pt x="0" y="268207"/>
                    </a:lnTo>
                    <a:lnTo>
                      <a:pt x="268207" y="268207"/>
                    </a:lnTo>
                    <a:lnTo>
                      <a:pt x="268207" y="0"/>
                    </a:lnTo>
                    <a:lnTo>
                      <a:pt x="0" y="0"/>
                    </a:lnTo>
                    <a:close/>
                    <a:moveTo>
                      <a:pt x="214565" y="213190"/>
                    </a:moveTo>
                    <a:lnTo>
                      <a:pt x="55017" y="213190"/>
                    </a:lnTo>
                    <a:lnTo>
                      <a:pt x="55017" y="55017"/>
                    </a:lnTo>
                    <a:lnTo>
                      <a:pt x="213190" y="55017"/>
                    </a:lnTo>
                    <a:lnTo>
                      <a:pt x="213190" y="213190"/>
                    </a:lnTo>
                    <a:close/>
                  </a:path>
                </a:pathLst>
              </a:custGeom>
              <a:solidFill>
                <a:schemeClr val="bg1"/>
              </a:solidFill>
              <a:ln w="137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2D230AF-F941-8DEC-E8B6-93AD68BEE953}"/>
                  </a:ext>
                </a:extLst>
              </p:cNvPr>
              <p:cNvSpPr/>
              <p:nvPr/>
            </p:nvSpPr>
            <p:spPr>
              <a:xfrm>
                <a:off x="-2944245" y="3714299"/>
                <a:ext cx="268206" cy="269582"/>
              </a:xfrm>
              <a:custGeom>
                <a:avLst/>
                <a:gdLst>
                  <a:gd name="connsiteX0" fmla="*/ 0 w 268206"/>
                  <a:gd name="connsiteY0" fmla="*/ 0 h 269582"/>
                  <a:gd name="connsiteX1" fmla="*/ 0 w 268206"/>
                  <a:gd name="connsiteY1" fmla="*/ 269582 h 269582"/>
                  <a:gd name="connsiteX2" fmla="*/ 268207 w 268206"/>
                  <a:gd name="connsiteY2" fmla="*/ 269582 h 269582"/>
                  <a:gd name="connsiteX3" fmla="*/ 268207 w 268206"/>
                  <a:gd name="connsiteY3" fmla="*/ 0 h 269582"/>
                  <a:gd name="connsiteX4" fmla="*/ 0 w 268206"/>
                  <a:gd name="connsiteY4" fmla="*/ 0 h 269582"/>
                  <a:gd name="connsiteX5" fmla="*/ 214565 w 268206"/>
                  <a:gd name="connsiteY5" fmla="*/ 214565 h 269582"/>
                  <a:gd name="connsiteX6" fmla="*/ 55017 w 268206"/>
                  <a:gd name="connsiteY6" fmla="*/ 214565 h 269582"/>
                  <a:gd name="connsiteX7" fmla="*/ 55017 w 268206"/>
                  <a:gd name="connsiteY7" fmla="*/ 56392 h 269582"/>
                  <a:gd name="connsiteX8" fmla="*/ 213190 w 268206"/>
                  <a:gd name="connsiteY8" fmla="*/ 56392 h 269582"/>
                  <a:gd name="connsiteX9" fmla="*/ 213190 w 268206"/>
                  <a:gd name="connsiteY9" fmla="*/ 214565 h 26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206" h="269582">
                    <a:moveTo>
                      <a:pt x="0" y="0"/>
                    </a:moveTo>
                    <a:lnTo>
                      <a:pt x="0" y="269582"/>
                    </a:lnTo>
                    <a:lnTo>
                      <a:pt x="268207" y="269582"/>
                    </a:lnTo>
                    <a:lnTo>
                      <a:pt x="268207" y="0"/>
                    </a:lnTo>
                    <a:lnTo>
                      <a:pt x="0" y="0"/>
                    </a:lnTo>
                    <a:close/>
                    <a:moveTo>
                      <a:pt x="214565" y="214565"/>
                    </a:moveTo>
                    <a:lnTo>
                      <a:pt x="55017" y="214565"/>
                    </a:lnTo>
                    <a:lnTo>
                      <a:pt x="55017" y="56392"/>
                    </a:lnTo>
                    <a:lnTo>
                      <a:pt x="213190" y="56392"/>
                    </a:lnTo>
                    <a:lnTo>
                      <a:pt x="213190" y="214565"/>
                    </a:lnTo>
                    <a:close/>
                  </a:path>
                </a:pathLst>
              </a:custGeom>
              <a:solidFill>
                <a:schemeClr val="bg1"/>
              </a:solidFill>
              <a:ln w="137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6FFDC93-6BF9-8A11-FC10-B77B05777995}"/>
                  </a:ext>
                </a:extLst>
              </p:cNvPr>
              <p:cNvSpPr/>
              <p:nvPr/>
            </p:nvSpPr>
            <p:spPr>
              <a:xfrm>
                <a:off x="-2944245" y="4129676"/>
                <a:ext cx="268206" cy="268206"/>
              </a:xfrm>
              <a:custGeom>
                <a:avLst/>
                <a:gdLst>
                  <a:gd name="connsiteX0" fmla="*/ 0 w 268206"/>
                  <a:gd name="connsiteY0" fmla="*/ 0 h 268206"/>
                  <a:gd name="connsiteX1" fmla="*/ 0 w 268206"/>
                  <a:gd name="connsiteY1" fmla="*/ 268207 h 268206"/>
                  <a:gd name="connsiteX2" fmla="*/ 268207 w 268206"/>
                  <a:gd name="connsiteY2" fmla="*/ 268207 h 268206"/>
                  <a:gd name="connsiteX3" fmla="*/ 268207 w 268206"/>
                  <a:gd name="connsiteY3" fmla="*/ 0 h 268206"/>
                  <a:gd name="connsiteX4" fmla="*/ 0 w 268206"/>
                  <a:gd name="connsiteY4" fmla="*/ 0 h 268206"/>
                  <a:gd name="connsiteX5" fmla="*/ 214565 w 268206"/>
                  <a:gd name="connsiteY5" fmla="*/ 213190 h 268206"/>
                  <a:gd name="connsiteX6" fmla="*/ 55017 w 268206"/>
                  <a:gd name="connsiteY6" fmla="*/ 213190 h 268206"/>
                  <a:gd name="connsiteX7" fmla="*/ 55017 w 268206"/>
                  <a:gd name="connsiteY7" fmla="*/ 55017 h 268206"/>
                  <a:gd name="connsiteX8" fmla="*/ 213190 w 268206"/>
                  <a:gd name="connsiteY8" fmla="*/ 55017 h 268206"/>
                  <a:gd name="connsiteX9" fmla="*/ 213190 w 268206"/>
                  <a:gd name="connsiteY9" fmla="*/ 213190 h 2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206" h="268206">
                    <a:moveTo>
                      <a:pt x="0" y="0"/>
                    </a:moveTo>
                    <a:lnTo>
                      <a:pt x="0" y="268207"/>
                    </a:lnTo>
                    <a:lnTo>
                      <a:pt x="268207" y="268207"/>
                    </a:lnTo>
                    <a:lnTo>
                      <a:pt x="268207" y="0"/>
                    </a:lnTo>
                    <a:lnTo>
                      <a:pt x="0" y="0"/>
                    </a:lnTo>
                    <a:close/>
                    <a:moveTo>
                      <a:pt x="214565" y="213190"/>
                    </a:moveTo>
                    <a:lnTo>
                      <a:pt x="55017" y="213190"/>
                    </a:lnTo>
                    <a:lnTo>
                      <a:pt x="55017" y="55017"/>
                    </a:lnTo>
                    <a:lnTo>
                      <a:pt x="213190" y="55017"/>
                    </a:lnTo>
                    <a:lnTo>
                      <a:pt x="213190" y="213190"/>
                    </a:lnTo>
                    <a:close/>
                  </a:path>
                </a:pathLst>
              </a:custGeom>
              <a:solidFill>
                <a:schemeClr val="bg1"/>
              </a:solidFill>
              <a:ln w="13742" cap="flat">
                <a:noFill/>
                <a:prstDash val="solid"/>
                <a:miter/>
              </a:ln>
            </p:spPr>
            <p:txBody>
              <a:bodyPr rtlCol="0" anchor="ctr"/>
              <a:lstStyle/>
              <a:p>
                <a:endParaRPr lang="en-US"/>
              </a:p>
            </p:txBody>
          </p:sp>
        </p:grpSp>
        <p:pic>
          <p:nvPicPr>
            <p:cNvPr id="21" name="Picture 14">
              <a:extLst>
                <a:ext uri="{FF2B5EF4-FFF2-40B4-BE49-F238E27FC236}">
                  <a16:creationId xmlns:a16="http://schemas.microsoft.com/office/drawing/2014/main" id="{61A91691-442D-052F-7F88-9CFF3A412CD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92606" y="1809071"/>
              <a:ext cx="1977205" cy="1977203"/>
            </a:xfrm>
            <a:prstGeom prst="rect">
              <a:avLst/>
            </a:prstGeom>
          </p:spPr>
        </p:pic>
        <p:pic>
          <p:nvPicPr>
            <p:cNvPr id="23" name="Picture 120">
              <a:extLst>
                <a:ext uri="{FF2B5EF4-FFF2-40B4-BE49-F238E27FC236}">
                  <a16:creationId xmlns:a16="http://schemas.microsoft.com/office/drawing/2014/main" id="{8223A1B3-F6F1-E250-354D-C805353EA9F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96487" y="2166104"/>
              <a:ext cx="720001" cy="719999"/>
            </a:xfrm>
            <a:prstGeom prst="rect">
              <a:avLst/>
            </a:prstGeom>
          </p:spPr>
        </p:pic>
      </p:grpSp>
    </p:spTree>
    <p:custDataLst>
      <p:tags r:id="rId1"/>
    </p:custDataLst>
    <p:extLst>
      <p:ext uri="{BB962C8B-B14F-4D97-AF65-F5344CB8AC3E}">
        <p14:creationId xmlns:p14="http://schemas.microsoft.com/office/powerpoint/2010/main" val="140778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M Wrap u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9D4C9-8C71-49B9-8C5E-5D9D810E6190}"/>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3365E8-6A04-416F-B686-B73A836C6C4D}"/>
              </a:ext>
            </a:extLst>
          </p:cNvPr>
          <p:cNvSpPr/>
          <p:nvPr userDrawn="1"/>
        </p:nvSpPr>
        <p:spPr>
          <a:xfrm>
            <a:off x="0"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Wrap-up</a:t>
            </a:r>
          </a:p>
        </p:txBody>
      </p:sp>
      <p:sp>
        <p:nvSpPr>
          <p:cNvPr id="8" name="Title 1">
            <a:extLst>
              <a:ext uri="{FF2B5EF4-FFF2-40B4-BE49-F238E27FC236}">
                <a16:creationId xmlns:a16="http://schemas.microsoft.com/office/drawing/2014/main" id="{19169E5B-320D-45D5-856B-6FFE78E6E21C}"/>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95B5E247-6C8D-4686-A6E1-5B8D17416333}"/>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pic>
        <p:nvPicPr>
          <p:cNvPr id="11" name="Picture 120">
            <a:extLst>
              <a:ext uri="{FF2B5EF4-FFF2-40B4-BE49-F238E27FC236}">
                <a16:creationId xmlns:a16="http://schemas.microsoft.com/office/drawing/2014/main" id="{E81DBFAE-490D-4E26-AAD0-E132F46499A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60647" y="1267439"/>
            <a:ext cx="2674556" cy="2674556"/>
          </a:xfrm>
          <a:prstGeom prst="rect">
            <a:avLst/>
          </a:prstGeom>
        </p:spPr>
      </p:pic>
    </p:spTree>
    <p:custDataLst>
      <p:tags r:id="rId1"/>
    </p:custDataLst>
    <p:extLst>
      <p:ext uri="{BB962C8B-B14F-4D97-AF65-F5344CB8AC3E}">
        <p14:creationId xmlns:p14="http://schemas.microsoft.com/office/powerpoint/2010/main" val="11263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rse Slide tri">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50C115-5B74-47DF-81EF-59867E0E7DC7}"/>
              </a:ext>
            </a:extLst>
          </p:cNvPr>
          <p:cNvSpPr/>
          <p:nvPr userDrawn="1"/>
        </p:nvSpPr>
        <p:spPr>
          <a:xfrm>
            <a:off x="1" y="-1746"/>
            <a:ext cx="5707839" cy="5748539"/>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ectangle 6">
            <a:extLst>
              <a:ext uri="{FF2B5EF4-FFF2-40B4-BE49-F238E27FC236}">
                <a16:creationId xmlns:a16="http://schemas.microsoft.com/office/drawing/2014/main" id="{67698BBC-E603-4BEB-8716-AAA30AE30267}"/>
              </a:ext>
            </a:extLst>
          </p:cNvPr>
          <p:cNvSpPr/>
          <p:nvPr userDrawn="1"/>
        </p:nvSpPr>
        <p:spPr>
          <a:xfrm>
            <a:off x="5709920" y="1746"/>
            <a:ext cx="5760000" cy="5760000"/>
          </a:xfrm>
          <a:prstGeom prst="rect">
            <a:avLst/>
          </a:prstGeom>
          <a:solidFill>
            <a:srgbClr val="7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6116" y="1080000"/>
            <a:ext cx="5701724" cy="923330"/>
          </a:xfrm>
        </p:spPr>
        <p:txBody>
          <a:bodyPr wrap="square"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6116" y="3600000"/>
            <a:ext cx="5701724" cy="2160000"/>
          </a:xfr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8" name="Text Placeholder 9">
            <a:extLst>
              <a:ext uri="{FF2B5EF4-FFF2-40B4-BE49-F238E27FC236}">
                <a16:creationId xmlns:a16="http://schemas.microsoft.com/office/drawing/2014/main" id="{F33F6B14-DECA-4982-BB1A-21E7508BB147}"/>
              </a:ext>
            </a:extLst>
          </p:cNvPr>
          <p:cNvSpPr>
            <a:spLocks noGrp="1"/>
          </p:cNvSpPr>
          <p:nvPr>
            <p:ph type="body" sz="quarter" idx="10" hasCustomPrompt="1"/>
          </p:nvPr>
        </p:nvSpPr>
        <p:spPr>
          <a:xfrm>
            <a:off x="6916537" y="4068000"/>
            <a:ext cx="3240000" cy="1080000"/>
          </a:xfr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sp>
        <p:nvSpPr>
          <p:cNvPr id="9" name="Picture Placeholder 11">
            <a:extLst>
              <a:ext uri="{FF2B5EF4-FFF2-40B4-BE49-F238E27FC236}">
                <a16:creationId xmlns:a16="http://schemas.microsoft.com/office/drawing/2014/main" id="{38E7049C-CE51-470F-BAB5-656AEFD43531}"/>
              </a:ext>
            </a:extLst>
          </p:cNvPr>
          <p:cNvSpPr>
            <a:spLocks noGrp="1"/>
          </p:cNvSpPr>
          <p:nvPr>
            <p:ph type="pic" sz="quarter" idx="11" hasCustomPrompt="1"/>
          </p:nvPr>
        </p:nvSpPr>
        <p:spPr>
          <a:xfrm>
            <a:off x="7276537" y="1080000"/>
            <a:ext cx="2520000" cy="2520000"/>
          </a:xfrm>
        </p:spPr>
        <p:txBody>
          <a:bodyPr anchor="ctr">
            <a:normAutofit/>
          </a:bodyPr>
          <a:lstStyle>
            <a:lvl1pPr marL="0" indent="0" algn="l">
              <a:buNone/>
              <a:defRPr sz="2000" b="1">
                <a:solidFill>
                  <a:schemeClr val="bg1"/>
                </a:solidFill>
              </a:defRPr>
            </a:lvl1pPr>
          </a:lstStyle>
          <a:p>
            <a:r>
              <a:rPr lang="en-US"/>
              <a:t>Insert the Solution, Product, or Feature Icon (if you don’t have it we will – No worries)</a:t>
            </a:r>
          </a:p>
        </p:txBody>
      </p:sp>
    </p:spTree>
    <p:custDataLst>
      <p:tags r:id="rId1"/>
    </p:custDataLst>
    <p:extLst>
      <p:ext uri="{BB962C8B-B14F-4D97-AF65-F5344CB8AC3E}">
        <p14:creationId xmlns:p14="http://schemas.microsoft.com/office/powerpoint/2010/main" val="354641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3" userDrawn="1">
          <p15:clr>
            <a:srgbClr val="FBAE40"/>
          </p15:clr>
        </p15:guide>
        <p15:guide id="2" pos="359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rap up">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you’ve reach the end of this training, it is time to conclude by, for example, reminding the learning objectives of this course, and summarize the take-aways. If you want to add a knowledge check or quiz, use the specific template </a:t>
            </a:r>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Wrap up</a:t>
            </a:r>
          </a:p>
        </p:txBody>
      </p:sp>
      <p:sp>
        <p:nvSpPr>
          <p:cNvPr id="11" name="Text Placeholder 6">
            <a:extLst>
              <a:ext uri="{FF2B5EF4-FFF2-40B4-BE49-F238E27FC236}">
                <a16:creationId xmlns:a16="http://schemas.microsoft.com/office/drawing/2014/main" id="{C45327E6-1530-4081-AB46-782ECF7B025F}"/>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D64DFFF2-0CCE-445F-9998-AFF0839C5440}"/>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8" name="Picture 120">
            <a:extLst>
              <a:ext uri="{FF2B5EF4-FFF2-40B4-BE49-F238E27FC236}">
                <a16:creationId xmlns:a16="http://schemas.microsoft.com/office/drawing/2014/main" id="{60E8439F-E389-438B-A8E1-E8D6ECCC5F9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13350" y="140389"/>
            <a:ext cx="1146420" cy="1146420"/>
          </a:xfrm>
          <a:prstGeom prst="rect">
            <a:avLst/>
          </a:prstGeom>
        </p:spPr>
      </p:pic>
    </p:spTree>
    <p:custDataLst>
      <p:tags r:id="rId1"/>
    </p:custDataLst>
    <p:extLst>
      <p:ext uri="{BB962C8B-B14F-4D97-AF65-F5344CB8AC3E}">
        <p14:creationId xmlns:p14="http://schemas.microsoft.com/office/powerpoint/2010/main" val="271192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M Credi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C3B9F2-C90A-4467-89B1-4C948DC44093}"/>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2A0E7-52B2-4BBA-A45A-1CC0036E8128}"/>
              </a:ext>
            </a:extLst>
          </p:cNvPr>
          <p:cNvSpPr/>
          <p:nvPr userDrawn="1"/>
        </p:nvSpPr>
        <p:spPr>
          <a:xfrm>
            <a:off x="1" y="-1746"/>
            <a:ext cx="5715460"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6977925"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Credits</a:t>
            </a:r>
          </a:p>
        </p:txBody>
      </p:sp>
      <p:sp>
        <p:nvSpPr>
          <p:cNvPr id="13" name="Text Placeholder 6">
            <a:extLst>
              <a:ext uri="{FF2B5EF4-FFF2-40B4-BE49-F238E27FC236}">
                <a16:creationId xmlns:a16="http://schemas.microsoft.com/office/drawing/2014/main" id="{CBCFD77F-6151-4981-9DF6-0289758777B8}"/>
              </a:ext>
            </a:extLst>
          </p:cNvPr>
          <p:cNvSpPr>
            <a:spLocks noGrp="1"/>
          </p:cNvSpPr>
          <p:nvPr>
            <p:ph type="body" sz="quarter" idx="11" hasCustomPrompt="1"/>
          </p:nvPr>
        </p:nvSpPr>
        <p:spPr>
          <a:xfrm>
            <a:off x="157391" y="564087"/>
            <a:ext cx="5400675" cy="4043913"/>
          </a:xfrm>
        </p:spPr>
        <p:txBody>
          <a:bodyPr>
            <a:normAutofit/>
          </a:bodyPr>
          <a:lstStyle>
            <a:lvl1pPr marL="0" indent="0">
              <a:buClr>
                <a:schemeClr val="bg1"/>
              </a:buClr>
              <a:buFont typeface="Wingdings" panose="05000000000000000000" pitchFamily="2" charset="2"/>
              <a:buNone/>
              <a:defRPr sz="2000" b="1">
                <a:solidFill>
                  <a:schemeClr val="bg1"/>
                </a:solidFill>
              </a:defRPr>
            </a:lvl1pPr>
            <a:lvl2pPr marL="457200" indent="-457200">
              <a:buClr>
                <a:schemeClr val="bg1"/>
              </a:buClr>
              <a:buFont typeface="Wingdings" panose="05000000000000000000" pitchFamily="2" charset="2"/>
              <a:buChar char="§"/>
              <a:defRPr sz="2000">
                <a:solidFill>
                  <a:schemeClr val="bg1"/>
                </a:solidFill>
              </a:defRPr>
            </a:lvl2pPr>
          </a:lstStyle>
          <a:p>
            <a:pPr lvl="0"/>
            <a:r>
              <a:rPr lang="en-US"/>
              <a:t>Expert Knowledge</a:t>
            </a:r>
          </a:p>
          <a:p>
            <a:pPr lvl="1"/>
            <a:r>
              <a:rPr lang="en-US"/>
              <a:t>Name 1</a:t>
            </a:r>
          </a:p>
          <a:p>
            <a:pPr lvl="1"/>
            <a:r>
              <a:rPr lang="en-US"/>
              <a:t>Name 2</a:t>
            </a:r>
          </a:p>
          <a:p>
            <a:pPr lvl="1"/>
            <a:endParaRPr lang="en-US"/>
          </a:p>
          <a:p>
            <a:pPr lvl="0"/>
            <a:r>
              <a:rPr lang="en-US"/>
              <a:t>Voice Over</a:t>
            </a:r>
          </a:p>
          <a:p>
            <a:pPr lvl="1"/>
            <a:r>
              <a:rPr lang="en-US"/>
              <a:t>Name 3</a:t>
            </a:r>
          </a:p>
          <a:p>
            <a:pPr lvl="1"/>
            <a:endParaRPr lang="en-US"/>
          </a:p>
          <a:p>
            <a:pPr lvl="0"/>
            <a:r>
              <a:rPr lang="en-US"/>
              <a:t>Instructional Design</a:t>
            </a:r>
          </a:p>
          <a:p>
            <a:pPr lvl="1"/>
            <a:r>
              <a:rPr lang="en-US"/>
              <a:t>Name 4</a:t>
            </a:r>
          </a:p>
        </p:txBody>
      </p:sp>
      <p:sp>
        <p:nvSpPr>
          <p:cNvPr id="14" name="Rectangle 13">
            <a:extLst>
              <a:ext uri="{FF2B5EF4-FFF2-40B4-BE49-F238E27FC236}">
                <a16:creationId xmlns:a16="http://schemas.microsoft.com/office/drawing/2014/main" id="{30B61C54-5191-4FC1-A809-9E3BBD170CB6}"/>
              </a:ext>
            </a:extLst>
          </p:cNvPr>
          <p:cNvSpPr/>
          <p:nvPr userDrawn="1"/>
        </p:nvSpPr>
        <p:spPr>
          <a:xfrm>
            <a:off x="-236" y="4708061"/>
            <a:ext cx="5715460" cy="108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a:t>We hope you acquired the knowledge you were looking for!</a:t>
            </a:r>
          </a:p>
          <a:p>
            <a:pPr lvl="0" algn="ctr"/>
            <a:r>
              <a:rPr lang="en-US" sz="2000"/>
              <a:t>Any comments or feedback? </a:t>
            </a:r>
          </a:p>
        </p:txBody>
      </p:sp>
      <p:sp>
        <p:nvSpPr>
          <p:cNvPr id="15" name="TextBox 14">
            <a:extLst>
              <a:ext uri="{FF2B5EF4-FFF2-40B4-BE49-F238E27FC236}">
                <a16:creationId xmlns:a16="http://schemas.microsoft.com/office/drawing/2014/main" id="{F75037C0-9FB7-41EC-BD15-5A84565242B2}"/>
              </a:ext>
            </a:extLst>
          </p:cNvPr>
          <p:cNvSpPr txBox="1"/>
          <p:nvPr userDrawn="1"/>
        </p:nvSpPr>
        <p:spPr>
          <a:xfrm>
            <a:off x="1230916" y="6157355"/>
            <a:ext cx="4100208" cy="369332"/>
          </a:xfrm>
          <a:prstGeom prst="rect">
            <a:avLst/>
          </a:prstGeom>
          <a:noFill/>
        </p:spPr>
        <p:txBody>
          <a:bodyPr wrap="square">
            <a:spAutoFit/>
          </a:bodyPr>
          <a:lstStyle/>
          <a:p>
            <a:r>
              <a:rPr lang="en-US">
                <a:solidFill>
                  <a:srgbClr val="D22630"/>
                </a:solidFill>
                <a:hlinkClick r:id="rId3">
                  <a:extLst>
                    <a:ext uri="{A12FA001-AC4F-418D-AE19-62706E023703}">
                      <ahyp:hlinkClr xmlns:ahyp="http://schemas.microsoft.com/office/drawing/2018/hyperlinkcolor" val="tx"/>
                    </a:ext>
                  </a:extLst>
                </a:hlinkClick>
              </a:rPr>
              <a:t>university.axway@axway.com</a:t>
            </a:r>
            <a:r>
              <a:rPr lang="en-US">
                <a:solidFill>
                  <a:srgbClr val="D22630"/>
                </a:solidFill>
              </a:rPr>
              <a:t> </a:t>
            </a:r>
            <a:endParaRPr lang="fr-FR">
              <a:solidFill>
                <a:srgbClr val="D22630"/>
              </a:solidFill>
            </a:endParaRPr>
          </a:p>
        </p:txBody>
      </p:sp>
      <p:grpSp>
        <p:nvGrpSpPr>
          <p:cNvPr id="20" name="Group 19">
            <a:extLst>
              <a:ext uri="{FF2B5EF4-FFF2-40B4-BE49-F238E27FC236}">
                <a16:creationId xmlns:a16="http://schemas.microsoft.com/office/drawing/2014/main" id="{26B04879-DD09-47FC-B70D-2B4C9A42332F}"/>
              </a:ext>
            </a:extLst>
          </p:cNvPr>
          <p:cNvGrpSpPr/>
          <p:nvPr userDrawn="1"/>
        </p:nvGrpSpPr>
        <p:grpSpPr>
          <a:xfrm>
            <a:off x="7451074" y="1308907"/>
            <a:ext cx="2243598" cy="1910344"/>
            <a:chOff x="9479387" y="527037"/>
            <a:chExt cx="2243598" cy="1910344"/>
          </a:xfrm>
        </p:grpSpPr>
        <p:sp>
          <p:nvSpPr>
            <p:cNvPr id="21" name="Freeform: Shape 20">
              <a:extLst>
                <a:ext uri="{FF2B5EF4-FFF2-40B4-BE49-F238E27FC236}">
                  <a16:creationId xmlns:a16="http://schemas.microsoft.com/office/drawing/2014/main" id="{A3212891-993B-46CE-A0EC-F06903AE509C}"/>
                </a:ext>
              </a:extLst>
            </p:cNvPr>
            <p:cNvSpPr/>
            <p:nvPr userDrawn="1"/>
          </p:nvSpPr>
          <p:spPr>
            <a:xfrm rot="2804156">
              <a:off x="9834150" y="1083022"/>
              <a:ext cx="999596" cy="1709121"/>
            </a:xfrm>
            <a:custGeom>
              <a:avLst/>
              <a:gdLst>
                <a:gd name="connsiteX0" fmla="*/ 353239 w 2304000"/>
                <a:gd name="connsiteY0" fmla="*/ 0 h 3939408"/>
                <a:gd name="connsiteX1" fmla="*/ 1017793 w 2304000"/>
                <a:gd name="connsiteY1" fmla="*/ 0 h 3939408"/>
                <a:gd name="connsiteX2" fmla="*/ 1017793 w 2304000"/>
                <a:gd name="connsiteY2" fmla="*/ 1426712 h 3939408"/>
                <a:gd name="connsiteX3" fmla="*/ 961963 w 2304000"/>
                <a:gd name="connsiteY3" fmla="*/ 1457516 h 3939408"/>
                <a:gd name="connsiteX4" fmla="*/ 815995 w 2304000"/>
                <a:gd name="connsiteY4" fmla="*/ 1736588 h 3939408"/>
                <a:gd name="connsiteX5" fmla="*/ 1147071 w 2304000"/>
                <a:gd name="connsiteY5" fmla="*/ 2073137 h 3939408"/>
                <a:gd name="connsiteX6" fmla="*/ 1478147 w 2304000"/>
                <a:gd name="connsiteY6" fmla="*/ 1736588 h 3939408"/>
                <a:gd name="connsiteX7" fmla="*/ 1332179 w 2304000"/>
                <a:gd name="connsiteY7" fmla="*/ 1457516 h 3939408"/>
                <a:gd name="connsiteX8" fmla="*/ 1276348 w 2304000"/>
                <a:gd name="connsiteY8" fmla="*/ 1426712 h 3939408"/>
                <a:gd name="connsiteX9" fmla="*/ 1276348 w 2304000"/>
                <a:gd name="connsiteY9" fmla="*/ 0 h 3939408"/>
                <a:gd name="connsiteX10" fmla="*/ 1950761 w 2304000"/>
                <a:gd name="connsiteY10" fmla="*/ 0 h 3939408"/>
                <a:gd name="connsiteX11" fmla="*/ 2304000 w 2304000"/>
                <a:gd name="connsiteY11" fmla="*/ 2302580 h 3939408"/>
                <a:gd name="connsiteX12" fmla="*/ 1152000 w 2304000"/>
                <a:gd name="connsiteY12" fmla="*/ 3939408 h 3939408"/>
                <a:gd name="connsiteX13" fmla="*/ 0 w 2304000"/>
                <a:gd name="connsiteY13" fmla="*/ 2302580 h 393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939408">
                  <a:moveTo>
                    <a:pt x="353239" y="0"/>
                  </a:moveTo>
                  <a:lnTo>
                    <a:pt x="1017793" y="0"/>
                  </a:lnTo>
                  <a:lnTo>
                    <a:pt x="1017793" y="1426712"/>
                  </a:lnTo>
                  <a:lnTo>
                    <a:pt x="961963" y="1457516"/>
                  </a:lnTo>
                  <a:cubicBezTo>
                    <a:pt x="873897" y="1517997"/>
                    <a:pt x="815995" y="1620419"/>
                    <a:pt x="815995" y="1736588"/>
                  </a:cubicBezTo>
                  <a:cubicBezTo>
                    <a:pt x="815995" y="1922459"/>
                    <a:pt x="964223" y="2073137"/>
                    <a:pt x="1147071" y="2073137"/>
                  </a:cubicBezTo>
                  <a:cubicBezTo>
                    <a:pt x="1329919" y="2073137"/>
                    <a:pt x="1478147" y="1922459"/>
                    <a:pt x="1478147" y="1736588"/>
                  </a:cubicBezTo>
                  <a:cubicBezTo>
                    <a:pt x="1478147" y="1620419"/>
                    <a:pt x="1420246" y="1517997"/>
                    <a:pt x="1332179" y="1457516"/>
                  </a:cubicBezTo>
                  <a:lnTo>
                    <a:pt x="1276348" y="1426712"/>
                  </a:lnTo>
                  <a:lnTo>
                    <a:pt x="1276348" y="0"/>
                  </a:lnTo>
                  <a:lnTo>
                    <a:pt x="1950761" y="0"/>
                  </a:lnTo>
                  <a:lnTo>
                    <a:pt x="2304000" y="2302580"/>
                  </a:lnTo>
                  <a:lnTo>
                    <a:pt x="1152000" y="3939408"/>
                  </a:lnTo>
                  <a:lnTo>
                    <a:pt x="0" y="2302580"/>
                  </a:lnTo>
                  <a:close/>
                </a:path>
              </a:pathLst>
            </a:cu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fr-FR"/>
            </a:p>
          </p:txBody>
        </p:sp>
        <p:sp>
          <p:nvSpPr>
            <p:cNvPr id="22" name="Freeform: Shape 21">
              <a:extLst>
                <a:ext uri="{FF2B5EF4-FFF2-40B4-BE49-F238E27FC236}">
                  <a16:creationId xmlns:a16="http://schemas.microsoft.com/office/drawing/2014/main" id="{0B60A5CB-DDC5-488A-AC05-20D01D919F2A}"/>
                </a:ext>
              </a:extLst>
            </p:cNvPr>
            <p:cNvSpPr/>
            <p:nvPr userDrawn="1"/>
          </p:nvSpPr>
          <p:spPr>
            <a:xfrm rot="13604156">
              <a:off x="10871900" y="607600"/>
              <a:ext cx="931647" cy="770522"/>
            </a:xfrm>
            <a:custGeom>
              <a:avLst/>
              <a:gdLst>
                <a:gd name="connsiteX0" fmla="*/ 2057459 w 2147382"/>
                <a:gd name="connsiteY0" fmla="*/ 1776001 h 1776001"/>
                <a:gd name="connsiteX1" fmla="*/ 89922 w 2147382"/>
                <a:gd name="connsiteY1" fmla="*/ 1776001 h 1776001"/>
                <a:gd name="connsiteX2" fmla="*/ 200113 w 2147382"/>
                <a:gd name="connsiteY2" fmla="*/ 1087393 h 1776001"/>
                <a:gd name="connsiteX3" fmla="*/ 0 w 2147382"/>
                <a:gd name="connsiteY3" fmla="*/ 1087393 h 1776001"/>
                <a:gd name="connsiteX4" fmla="*/ 0 w 2147382"/>
                <a:gd name="connsiteY4" fmla="*/ 0 h 1776001"/>
                <a:gd name="connsiteX5" fmla="*/ 2147382 w 2147382"/>
                <a:gd name="connsiteY5" fmla="*/ 0 h 1776001"/>
                <a:gd name="connsiteX6" fmla="*/ 2147382 w 2147382"/>
                <a:gd name="connsiteY6" fmla="*/ 1087393 h 1776001"/>
                <a:gd name="connsiteX7" fmla="*/ 1947268 w 2147382"/>
                <a:gd name="connsiteY7" fmla="*/ 1087393 h 17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7382" h="1776001">
                  <a:moveTo>
                    <a:pt x="2057459" y="1776001"/>
                  </a:moveTo>
                  <a:lnTo>
                    <a:pt x="89922" y="1776001"/>
                  </a:lnTo>
                  <a:lnTo>
                    <a:pt x="200113" y="1087393"/>
                  </a:lnTo>
                  <a:lnTo>
                    <a:pt x="0" y="1087393"/>
                  </a:lnTo>
                  <a:lnTo>
                    <a:pt x="0" y="0"/>
                  </a:lnTo>
                  <a:lnTo>
                    <a:pt x="2147382" y="0"/>
                  </a:lnTo>
                  <a:lnTo>
                    <a:pt x="2147382" y="1087393"/>
                  </a:lnTo>
                  <a:lnTo>
                    <a:pt x="1947268" y="1087393"/>
                  </a:lnTo>
                  <a:close/>
                </a:path>
              </a:pathLst>
            </a:custGeom>
            <a:solidFill>
              <a:srgbClr val="4A4F54"/>
            </a:solidFill>
            <a:ln>
              <a:solidFill>
                <a:srgbClr val="4A4F5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fr-FR"/>
            </a:p>
          </p:txBody>
        </p:sp>
      </p:grpSp>
    </p:spTree>
    <p:custDataLst>
      <p:tags r:id="rId1"/>
    </p:custDataLst>
    <p:extLst>
      <p:ext uri="{BB962C8B-B14F-4D97-AF65-F5344CB8AC3E}">
        <p14:creationId xmlns:p14="http://schemas.microsoft.com/office/powerpoint/2010/main" val="351897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M Market Trend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3774C6-FD27-498F-A70C-7D99E4077EBD}"/>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B6D63E-DF92-4EFB-9D16-FC97CB45E20F}"/>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Market Trends</a:t>
            </a:r>
          </a:p>
        </p:txBody>
      </p:sp>
      <p:sp>
        <p:nvSpPr>
          <p:cNvPr id="7" name="Title 1">
            <a:extLst>
              <a:ext uri="{FF2B5EF4-FFF2-40B4-BE49-F238E27FC236}">
                <a16:creationId xmlns:a16="http://schemas.microsoft.com/office/drawing/2014/main" id="{45C573FC-C5C0-4809-8275-B2A8A945B172}"/>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9D321A50-EC3D-4633-AF24-991BC44E49E0}"/>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2DF7B962-3ED6-4FDD-8867-B12216867062}"/>
              </a:ext>
            </a:extLst>
          </p:cNvPr>
          <p:cNvGrpSpPr/>
          <p:nvPr/>
        </p:nvGrpSpPr>
        <p:grpSpPr>
          <a:xfrm>
            <a:off x="7613058" y="1718720"/>
            <a:ext cx="1969734" cy="1804687"/>
            <a:chOff x="7649062" y="1718720"/>
            <a:chExt cx="1969734" cy="1804687"/>
          </a:xfrm>
        </p:grpSpPr>
        <p:sp>
          <p:nvSpPr>
            <p:cNvPr id="3" name="Picture 120">
              <a:extLst>
                <a:ext uri="{FF2B5EF4-FFF2-40B4-BE49-F238E27FC236}">
                  <a16:creationId xmlns:a16="http://schemas.microsoft.com/office/drawing/2014/main" id="{DB008929-4600-470B-8849-394EA6A041D0}"/>
                </a:ext>
              </a:extLst>
            </p:cNvPr>
            <p:cNvSpPr/>
            <p:nvPr/>
          </p:nvSpPr>
          <p:spPr>
            <a:xfrm>
              <a:off x="7649062" y="2443220"/>
              <a:ext cx="367500" cy="1026375"/>
            </a:xfrm>
            <a:custGeom>
              <a:avLst/>
              <a:gdLst>
                <a:gd name="connsiteX0" fmla="*/ 0 w 367500"/>
                <a:gd name="connsiteY0" fmla="*/ 0 h 1026375"/>
                <a:gd name="connsiteX1" fmla="*/ 367500 w 367500"/>
                <a:gd name="connsiteY1" fmla="*/ 0 h 1026375"/>
                <a:gd name="connsiteX2" fmla="*/ 367500 w 367500"/>
                <a:gd name="connsiteY2" fmla="*/ 1026375 h 1026375"/>
                <a:gd name="connsiteX3" fmla="*/ 0 w 367500"/>
                <a:gd name="connsiteY3" fmla="*/ 1026375 h 1026375"/>
              </a:gdLst>
              <a:ahLst/>
              <a:cxnLst>
                <a:cxn ang="0">
                  <a:pos x="connsiteX0" y="connsiteY0"/>
                </a:cxn>
                <a:cxn ang="0">
                  <a:pos x="connsiteX1" y="connsiteY1"/>
                </a:cxn>
                <a:cxn ang="0">
                  <a:pos x="connsiteX2" y="connsiteY2"/>
                </a:cxn>
                <a:cxn ang="0">
                  <a:pos x="connsiteX3" y="connsiteY3"/>
                </a:cxn>
              </a:cxnLst>
              <a:rect l="l" t="t" r="r" b="b"/>
              <a:pathLst>
                <a:path w="367500" h="1026375">
                  <a:moveTo>
                    <a:pt x="0" y="0"/>
                  </a:moveTo>
                  <a:lnTo>
                    <a:pt x="367500" y="0"/>
                  </a:lnTo>
                  <a:lnTo>
                    <a:pt x="367500" y="1026375"/>
                  </a:lnTo>
                  <a:lnTo>
                    <a:pt x="0" y="1026375"/>
                  </a:lnTo>
                  <a:close/>
                </a:path>
              </a:pathLst>
            </a:custGeom>
            <a:solidFill>
              <a:srgbClr val="4A4F54"/>
            </a:solidFill>
            <a:ln w="13097"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E9CA07DF-4AF0-466C-8AAA-F22C2E4ACE0F}"/>
                </a:ext>
              </a:extLst>
            </p:cNvPr>
            <p:cNvSpPr/>
            <p:nvPr/>
          </p:nvSpPr>
          <p:spPr>
            <a:xfrm>
              <a:off x="8227546" y="2145938"/>
              <a:ext cx="1391250" cy="1377468"/>
            </a:xfrm>
            <a:custGeom>
              <a:avLst/>
              <a:gdLst>
                <a:gd name="connsiteX0" fmla="*/ 848203 w 1391250"/>
                <a:gd name="connsiteY0" fmla="*/ 143719 h 1377468"/>
                <a:gd name="connsiteX1" fmla="*/ 848203 w 1391250"/>
                <a:gd name="connsiteY1" fmla="*/ 143719 h 1377468"/>
                <a:gd name="connsiteX2" fmla="*/ 144703 w 1391250"/>
                <a:gd name="connsiteY2" fmla="*/ 143719 h 1377468"/>
                <a:gd name="connsiteX3" fmla="*/ 144703 w 1391250"/>
                <a:gd name="connsiteY3" fmla="*/ 840656 h 1377468"/>
                <a:gd name="connsiteX4" fmla="*/ 798328 w 1391250"/>
                <a:gd name="connsiteY4" fmla="*/ 885281 h 1377468"/>
                <a:gd name="connsiteX5" fmla="*/ 950578 w 1391250"/>
                <a:gd name="connsiteY5" fmla="*/ 1093969 h 1377468"/>
                <a:gd name="connsiteX6" fmla="*/ 1029328 w 1391250"/>
                <a:gd name="connsiteY6" fmla="*/ 1185844 h 1377468"/>
                <a:gd name="connsiteX7" fmla="*/ 1194703 w 1391250"/>
                <a:gd name="connsiteY7" fmla="*/ 1349906 h 1377468"/>
                <a:gd name="connsiteX8" fmla="*/ 1328578 w 1391250"/>
                <a:gd name="connsiteY8" fmla="*/ 1349906 h 1377468"/>
                <a:gd name="connsiteX9" fmla="*/ 1362703 w 1391250"/>
                <a:gd name="connsiteY9" fmla="*/ 1315781 h 1377468"/>
                <a:gd name="connsiteX10" fmla="*/ 1362703 w 1391250"/>
                <a:gd name="connsiteY10" fmla="*/ 1183219 h 1377468"/>
                <a:gd name="connsiteX11" fmla="*/ 1197328 w 1391250"/>
                <a:gd name="connsiteY11" fmla="*/ 1019156 h 1377468"/>
                <a:gd name="connsiteX12" fmla="*/ 1104141 w 1391250"/>
                <a:gd name="connsiteY12" fmla="*/ 941719 h 1377468"/>
                <a:gd name="connsiteX13" fmla="*/ 894141 w 1391250"/>
                <a:gd name="connsiteY13" fmla="*/ 790781 h 1377468"/>
                <a:gd name="connsiteX14" fmla="*/ 848203 w 1391250"/>
                <a:gd name="connsiteY14" fmla="*/ 143719 h 1377468"/>
                <a:gd name="connsiteX15" fmla="*/ 748453 w 1391250"/>
                <a:gd name="connsiteY15" fmla="*/ 742219 h 1377468"/>
                <a:gd name="connsiteX16" fmla="*/ 748453 w 1391250"/>
                <a:gd name="connsiteY16" fmla="*/ 742219 h 1377468"/>
                <a:gd name="connsiteX17" fmla="*/ 245766 w 1391250"/>
                <a:gd name="connsiteY17" fmla="*/ 742219 h 1377468"/>
                <a:gd name="connsiteX18" fmla="*/ 245766 w 1391250"/>
                <a:gd name="connsiteY18" fmla="*/ 243469 h 1377468"/>
                <a:gd name="connsiteX19" fmla="*/ 748453 w 1391250"/>
                <a:gd name="connsiteY19" fmla="*/ 243469 h 1377468"/>
                <a:gd name="connsiteX20" fmla="*/ 748453 w 1391250"/>
                <a:gd name="connsiteY20" fmla="*/ 742219 h 137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1250" h="1377468">
                  <a:moveTo>
                    <a:pt x="848203" y="143719"/>
                  </a:moveTo>
                  <a:lnTo>
                    <a:pt x="848203" y="143719"/>
                  </a:lnTo>
                  <a:cubicBezTo>
                    <a:pt x="655266" y="-47906"/>
                    <a:pt x="340266" y="-47906"/>
                    <a:pt x="144703" y="143719"/>
                  </a:cubicBezTo>
                  <a:cubicBezTo>
                    <a:pt x="-48234" y="336656"/>
                    <a:pt x="-48234" y="647719"/>
                    <a:pt x="144703" y="840656"/>
                  </a:cubicBezTo>
                  <a:cubicBezTo>
                    <a:pt x="323203" y="1017844"/>
                    <a:pt x="602766" y="1032281"/>
                    <a:pt x="798328" y="885281"/>
                  </a:cubicBezTo>
                  <a:lnTo>
                    <a:pt x="950578" y="1093969"/>
                  </a:lnTo>
                  <a:cubicBezTo>
                    <a:pt x="970266" y="1120219"/>
                    <a:pt x="1029328" y="1185844"/>
                    <a:pt x="1029328" y="1185844"/>
                  </a:cubicBezTo>
                  <a:lnTo>
                    <a:pt x="1194703" y="1349906"/>
                  </a:lnTo>
                  <a:cubicBezTo>
                    <a:pt x="1232766" y="1386656"/>
                    <a:pt x="1293141" y="1386656"/>
                    <a:pt x="1328578" y="1349906"/>
                  </a:cubicBezTo>
                  <a:lnTo>
                    <a:pt x="1362703" y="1315781"/>
                  </a:lnTo>
                  <a:cubicBezTo>
                    <a:pt x="1400766" y="1280344"/>
                    <a:pt x="1400766" y="1219969"/>
                    <a:pt x="1362703" y="1183219"/>
                  </a:cubicBezTo>
                  <a:lnTo>
                    <a:pt x="1197328" y="1019156"/>
                  </a:lnTo>
                  <a:cubicBezTo>
                    <a:pt x="1173703" y="995531"/>
                    <a:pt x="1131703" y="961406"/>
                    <a:pt x="1104141" y="941719"/>
                  </a:cubicBezTo>
                  <a:lnTo>
                    <a:pt x="894141" y="790781"/>
                  </a:lnTo>
                  <a:cubicBezTo>
                    <a:pt x="1041141" y="597844"/>
                    <a:pt x="1026703" y="320906"/>
                    <a:pt x="848203" y="143719"/>
                  </a:cubicBezTo>
                  <a:moveTo>
                    <a:pt x="748453" y="742219"/>
                  </a:moveTo>
                  <a:lnTo>
                    <a:pt x="748453" y="742219"/>
                  </a:lnTo>
                  <a:cubicBezTo>
                    <a:pt x="609328" y="878719"/>
                    <a:pt x="384891" y="878719"/>
                    <a:pt x="245766" y="742219"/>
                  </a:cubicBezTo>
                  <a:cubicBezTo>
                    <a:pt x="107953" y="604406"/>
                    <a:pt x="107953" y="381281"/>
                    <a:pt x="245766" y="243469"/>
                  </a:cubicBezTo>
                  <a:cubicBezTo>
                    <a:pt x="384891" y="105656"/>
                    <a:pt x="609328" y="105656"/>
                    <a:pt x="748453" y="243469"/>
                  </a:cubicBezTo>
                  <a:cubicBezTo>
                    <a:pt x="887578" y="381281"/>
                    <a:pt x="887578" y="603094"/>
                    <a:pt x="748453" y="742219"/>
                  </a:cubicBezTo>
                  <a:close/>
                </a:path>
              </a:pathLst>
            </a:custGeom>
            <a:solidFill>
              <a:srgbClr val="006580"/>
            </a:solidFill>
            <a:ln w="13097"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906687B9-1C5B-44F5-AEEC-14233C3AA098}"/>
                </a:ext>
              </a:extLst>
            </p:cNvPr>
            <p:cNvSpPr/>
            <p:nvPr/>
          </p:nvSpPr>
          <p:spPr>
            <a:xfrm>
              <a:off x="8121562" y="2140032"/>
              <a:ext cx="368812" cy="1329562"/>
            </a:xfrm>
            <a:custGeom>
              <a:avLst/>
              <a:gdLst>
                <a:gd name="connsiteX0" fmla="*/ 177188 w 368812"/>
                <a:gd name="connsiteY0" fmla="*/ 74813 h 1329562"/>
                <a:gd name="connsiteX1" fmla="*/ 269063 w 368812"/>
                <a:gd name="connsiteY1" fmla="*/ 0 h 1329562"/>
                <a:gd name="connsiteX2" fmla="*/ 0 w 368812"/>
                <a:gd name="connsiteY2" fmla="*/ 0 h 1329562"/>
                <a:gd name="connsiteX3" fmla="*/ 0 w 368812"/>
                <a:gd name="connsiteY3" fmla="*/ 1329563 h 1329562"/>
                <a:gd name="connsiteX4" fmla="*/ 368812 w 368812"/>
                <a:gd name="connsiteY4" fmla="*/ 1329563 h 1329562"/>
                <a:gd name="connsiteX5" fmla="*/ 368812 w 368812"/>
                <a:gd name="connsiteY5" fmla="*/ 1048688 h 1329562"/>
                <a:gd name="connsiteX6" fmla="*/ 177188 w 368812"/>
                <a:gd name="connsiteY6" fmla="*/ 920063 h 1329562"/>
                <a:gd name="connsiteX7" fmla="*/ 177188 w 368812"/>
                <a:gd name="connsiteY7" fmla="*/ 74813 h 13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812" h="1329562">
                  <a:moveTo>
                    <a:pt x="177188" y="74813"/>
                  </a:moveTo>
                  <a:cubicBezTo>
                    <a:pt x="206062" y="47250"/>
                    <a:pt x="236250" y="22313"/>
                    <a:pt x="269063" y="0"/>
                  </a:cubicBezTo>
                  <a:lnTo>
                    <a:pt x="0" y="0"/>
                  </a:lnTo>
                  <a:lnTo>
                    <a:pt x="0" y="1329563"/>
                  </a:lnTo>
                  <a:lnTo>
                    <a:pt x="368812" y="1329563"/>
                  </a:lnTo>
                  <a:lnTo>
                    <a:pt x="368812" y="1048688"/>
                  </a:lnTo>
                  <a:cubicBezTo>
                    <a:pt x="297937" y="1018500"/>
                    <a:pt x="233625" y="976500"/>
                    <a:pt x="177188" y="920063"/>
                  </a:cubicBezTo>
                  <a:cubicBezTo>
                    <a:pt x="-55125" y="687750"/>
                    <a:pt x="-55125" y="308438"/>
                    <a:pt x="177188" y="74813"/>
                  </a:cubicBezTo>
                  <a:close/>
                </a:path>
              </a:pathLst>
            </a:custGeom>
            <a:solidFill>
              <a:srgbClr val="4A4F54"/>
            </a:solidFill>
            <a:ln w="13097" cap="flat">
              <a:noFill/>
              <a:prstDash val="solid"/>
              <a:miter/>
            </a:ln>
          </p:spPr>
          <p:txBody>
            <a:bodyPr rtlCol="0" anchor="ctr"/>
            <a:lstStyle/>
            <a:p>
              <a:endParaRPr lang="en-US"/>
            </a:p>
          </p:txBody>
        </p:sp>
        <p:sp>
          <p:nvSpPr>
            <p:cNvPr id="11" name="Picture 120">
              <a:extLst>
                <a:ext uri="{FF2B5EF4-FFF2-40B4-BE49-F238E27FC236}">
                  <a16:creationId xmlns:a16="http://schemas.microsoft.com/office/drawing/2014/main" id="{1E05BEF1-0A2F-4152-BCE2-FD183D541E4A}"/>
                </a:ext>
              </a:extLst>
            </p:cNvPr>
            <p:cNvSpPr/>
            <p:nvPr/>
          </p:nvSpPr>
          <p:spPr>
            <a:xfrm>
              <a:off x="8596687" y="1718720"/>
              <a:ext cx="368812" cy="371437"/>
            </a:xfrm>
            <a:custGeom>
              <a:avLst/>
              <a:gdLst>
                <a:gd name="connsiteX0" fmla="*/ 368813 w 368812"/>
                <a:gd name="connsiteY0" fmla="*/ 371438 h 371437"/>
                <a:gd name="connsiteX1" fmla="*/ 368813 w 368812"/>
                <a:gd name="connsiteY1" fmla="*/ 0 h 371437"/>
                <a:gd name="connsiteX2" fmla="*/ 0 w 368812"/>
                <a:gd name="connsiteY2" fmla="*/ 0 h 371437"/>
                <a:gd name="connsiteX3" fmla="*/ 0 w 368812"/>
                <a:gd name="connsiteY3" fmla="*/ 337313 h 371437"/>
                <a:gd name="connsiteX4" fmla="*/ 128625 w 368812"/>
                <a:gd name="connsiteY4" fmla="*/ 324188 h 371437"/>
                <a:gd name="connsiteX5" fmla="*/ 368813 w 368812"/>
                <a:gd name="connsiteY5" fmla="*/ 371438 h 3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12" h="371437">
                  <a:moveTo>
                    <a:pt x="368813" y="371438"/>
                  </a:moveTo>
                  <a:lnTo>
                    <a:pt x="368813" y="0"/>
                  </a:lnTo>
                  <a:lnTo>
                    <a:pt x="0" y="0"/>
                  </a:lnTo>
                  <a:lnTo>
                    <a:pt x="0" y="337313"/>
                  </a:lnTo>
                  <a:cubicBezTo>
                    <a:pt x="42000" y="328125"/>
                    <a:pt x="85313" y="324188"/>
                    <a:pt x="128625" y="324188"/>
                  </a:cubicBezTo>
                  <a:cubicBezTo>
                    <a:pt x="212625" y="322875"/>
                    <a:pt x="294000" y="339938"/>
                    <a:pt x="368813" y="371438"/>
                  </a:cubicBezTo>
                  <a:close/>
                </a:path>
              </a:pathLst>
            </a:custGeom>
            <a:solidFill>
              <a:srgbClr val="4A4F54"/>
            </a:solidFill>
            <a:ln w="13097" cap="flat">
              <a:noFill/>
              <a:prstDash val="solid"/>
              <a:miter/>
            </a:ln>
          </p:spPr>
          <p:txBody>
            <a:bodyPr rtlCol="0" anchor="ctr"/>
            <a:lstStyle/>
            <a:p>
              <a:endParaRPr lang="en-US"/>
            </a:p>
          </p:txBody>
        </p:sp>
        <p:sp>
          <p:nvSpPr>
            <p:cNvPr id="12" name="Picture 120">
              <a:extLst>
                <a:ext uri="{FF2B5EF4-FFF2-40B4-BE49-F238E27FC236}">
                  <a16:creationId xmlns:a16="http://schemas.microsoft.com/office/drawing/2014/main" id="{210ECDE9-25AB-4790-94DF-038A9E672577}"/>
                </a:ext>
              </a:extLst>
            </p:cNvPr>
            <p:cNvSpPr/>
            <p:nvPr/>
          </p:nvSpPr>
          <p:spPr>
            <a:xfrm>
              <a:off x="8596687" y="3186095"/>
              <a:ext cx="368812" cy="283499"/>
            </a:xfrm>
            <a:custGeom>
              <a:avLst/>
              <a:gdLst>
                <a:gd name="connsiteX0" fmla="*/ 0 w 368812"/>
                <a:gd name="connsiteY0" fmla="*/ 36750 h 283499"/>
                <a:gd name="connsiteX1" fmla="*/ 0 w 368812"/>
                <a:gd name="connsiteY1" fmla="*/ 283500 h 283499"/>
                <a:gd name="connsiteX2" fmla="*/ 368813 w 368812"/>
                <a:gd name="connsiteY2" fmla="*/ 283500 h 283499"/>
                <a:gd name="connsiteX3" fmla="*/ 368813 w 368812"/>
                <a:gd name="connsiteY3" fmla="*/ 0 h 283499"/>
                <a:gd name="connsiteX4" fmla="*/ 128625 w 368812"/>
                <a:gd name="connsiteY4" fmla="*/ 49875 h 283499"/>
                <a:gd name="connsiteX5" fmla="*/ 0 w 368812"/>
                <a:gd name="connsiteY5" fmla="*/ 36750 h 28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12" h="283499">
                  <a:moveTo>
                    <a:pt x="0" y="36750"/>
                  </a:moveTo>
                  <a:lnTo>
                    <a:pt x="0" y="283500"/>
                  </a:lnTo>
                  <a:lnTo>
                    <a:pt x="368813" y="283500"/>
                  </a:lnTo>
                  <a:lnTo>
                    <a:pt x="368813" y="0"/>
                  </a:lnTo>
                  <a:cubicBezTo>
                    <a:pt x="294000" y="32813"/>
                    <a:pt x="211313" y="49875"/>
                    <a:pt x="128625" y="49875"/>
                  </a:cubicBezTo>
                  <a:cubicBezTo>
                    <a:pt x="84000" y="49875"/>
                    <a:pt x="42000" y="45938"/>
                    <a:pt x="0" y="36750"/>
                  </a:cubicBezTo>
                  <a:close/>
                </a:path>
              </a:pathLst>
            </a:custGeom>
            <a:solidFill>
              <a:srgbClr val="4A4F54"/>
            </a:solidFill>
            <a:ln w="13097" cap="flat">
              <a:noFill/>
              <a:prstDash val="solid"/>
              <a:miter/>
            </a:ln>
          </p:spPr>
          <p:txBody>
            <a:bodyPr rtlCol="0" anchor="ctr"/>
            <a:lstStyle/>
            <a:p>
              <a:endParaRPr lang="en-US"/>
            </a:p>
          </p:txBody>
        </p:sp>
        <p:grpSp>
          <p:nvGrpSpPr>
            <p:cNvPr id="13" name="Picture 120">
              <a:extLst>
                <a:ext uri="{FF2B5EF4-FFF2-40B4-BE49-F238E27FC236}">
                  <a16:creationId xmlns:a16="http://schemas.microsoft.com/office/drawing/2014/main" id="{D4CB566B-083C-4FDD-A7C4-5D582CA2DA66}"/>
                </a:ext>
              </a:extLst>
            </p:cNvPr>
            <p:cNvGrpSpPr/>
            <p:nvPr/>
          </p:nvGrpSpPr>
          <p:grpSpPr>
            <a:xfrm>
              <a:off x="8596687" y="2389407"/>
              <a:ext cx="379312" cy="493499"/>
              <a:chOff x="8596687" y="2389407"/>
              <a:chExt cx="379312" cy="493499"/>
            </a:xfrm>
            <a:solidFill>
              <a:srgbClr val="4A4F54"/>
            </a:solidFill>
          </p:grpSpPr>
          <p:sp>
            <p:nvSpPr>
              <p:cNvPr id="14" name="Picture 120">
                <a:extLst>
                  <a:ext uri="{FF2B5EF4-FFF2-40B4-BE49-F238E27FC236}">
                    <a16:creationId xmlns:a16="http://schemas.microsoft.com/office/drawing/2014/main" id="{8C76BE4E-C53A-4F4B-81B7-E484A65B0F0D}"/>
                  </a:ext>
                </a:extLst>
              </p:cNvPr>
              <p:cNvSpPr/>
              <p:nvPr/>
            </p:nvSpPr>
            <p:spPr>
              <a:xfrm>
                <a:off x="8965500" y="2566594"/>
                <a:ext cx="10499" cy="143062"/>
              </a:xfrm>
              <a:custGeom>
                <a:avLst/>
                <a:gdLst>
                  <a:gd name="connsiteX0" fmla="*/ 0 w 10499"/>
                  <a:gd name="connsiteY0" fmla="*/ 0 h 143062"/>
                  <a:gd name="connsiteX1" fmla="*/ 0 w 10499"/>
                  <a:gd name="connsiteY1" fmla="*/ 143063 h 143062"/>
                  <a:gd name="connsiteX2" fmla="*/ 10500 w 10499"/>
                  <a:gd name="connsiteY2" fmla="*/ 70875 h 143062"/>
                  <a:gd name="connsiteX3" fmla="*/ 0 w 10499"/>
                  <a:gd name="connsiteY3" fmla="*/ 0 h 143062"/>
                </a:gdLst>
                <a:ahLst/>
                <a:cxnLst>
                  <a:cxn ang="0">
                    <a:pos x="connsiteX0" y="connsiteY0"/>
                  </a:cxn>
                  <a:cxn ang="0">
                    <a:pos x="connsiteX1" y="connsiteY1"/>
                  </a:cxn>
                  <a:cxn ang="0">
                    <a:pos x="connsiteX2" y="connsiteY2"/>
                  </a:cxn>
                  <a:cxn ang="0">
                    <a:pos x="connsiteX3" y="connsiteY3"/>
                  </a:cxn>
                </a:cxnLst>
                <a:rect l="l" t="t" r="r" b="b"/>
                <a:pathLst>
                  <a:path w="10499" h="143062">
                    <a:moveTo>
                      <a:pt x="0" y="0"/>
                    </a:moveTo>
                    <a:lnTo>
                      <a:pt x="0" y="143063"/>
                    </a:lnTo>
                    <a:cubicBezTo>
                      <a:pt x="6563" y="120750"/>
                      <a:pt x="10500" y="95813"/>
                      <a:pt x="10500" y="70875"/>
                    </a:cubicBezTo>
                    <a:cubicBezTo>
                      <a:pt x="10500" y="47250"/>
                      <a:pt x="6563" y="22313"/>
                      <a:pt x="0" y="0"/>
                    </a:cubicBezTo>
                    <a:close/>
                  </a:path>
                </a:pathLst>
              </a:custGeom>
              <a:solidFill>
                <a:srgbClr val="4A4F54"/>
              </a:solidFill>
              <a:ln w="13097" cap="flat">
                <a:noFill/>
                <a:prstDash val="solid"/>
                <a:miter/>
              </a:ln>
            </p:spPr>
            <p:txBody>
              <a:bodyPr rtlCol="0" anchor="ctr"/>
              <a:lstStyle/>
              <a:p>
                <a:endParaRPr lang="en-US"/>
              </a:p>
            </p:txBody>
          </p:sp>
          <p:sp>
            <p:nvSpPr>
              <p:cNvPr id="15" name="Picture 120">
                <a:extLst>
                  <a:ext uri="{FF2B5EF4-FFF2-40B4-BE49-F238E27FC236}">
                    <a16:creationId xmlns:a16="http://schemas.microsoft.com/office/drawing/2014/main" id="{55650960-0958-4FDC-B19D-CA64733D250D}"/>
                  </a:ext>
                </a:extLst>
              </p:cNvPr>
              <p:cNvSpPr/>
              <p:nvPr/>
            </p:nvSpPr>
            <p:spPr>
              <a:xfrm>
                <a:off x="8596687" y="2389407"/>
                <a:ext cx="368812" cy="493499"/>
              </a:xfrm>
              <a:custGeom>
                <a:avLst/>
                <a:gdLst>
                  <a:gd name="connsiteX0" fmla="*/ 305813 w 368812"/>
                  <a:gd name="connsiteY0" fmla="*/ 73500 h 493499"/>
                  <a:gd name="connsiteX1" fmla="*/ 128625 w 368812"/>
                  <a:gd name="connsiteY1" fmla="*/ 0 h 493499"/>
                  <a:gd name="connsiteX2" fmla="*/ 0 w 368812"/>
                  <a:gd name="connsiteY2" fmla="*/ 35438 h 493499"/>
                  <a:gd name="connsiteX3" fmla="*/ 0 w 368812"/>
                  <a:gd name="connsiteY3" fmla="*/ 459375 h 493499"/>
                  <a:gd name="connsiteX4" fmla="*/ 128625 w 368812"/>
                  <a:gd name="connsiteY4" fmla="*/ 493500 h 493499"/>
                  <a:gd name="connsiteX5" fmla="*/ 307125 w 368812"/>
                  <a:gd name="connsiteY5" fmla="*/ 421312 h 493499"/>
                  <a:gd name="connsiteX6" fmla="*/ 368813 w 368812"/>
                  <a:gd name="connsiteY6" fmla="*/ 318938 h 493499"/>
                  <a:gd name="connsiteX7" fmla="*/ 368813 w 368812"/>
                  <a:gd name="connsiteY7" fmla="*/ 177188 h 493499"/>
                  <a:gd name="connsiteX8" fmla="*/ 305813 w 368812"/>
                  <a:gd name="connsiteY8" fmla="*/ 73500 h 49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2" h="493499">
                    <a:moveTo>
                      <a:pt x="305813" y="73500"/>
                    </a:moveTo>
                    <a:cubicBezTo>
                      <a:pt x="258563" y="26250"/>
                      <a:pt x="195563" y="0"/>
                      <a:pt x="128625" y="0"/>
                    </a:cubicBezTo>
                    <a:cubicBezTo>
                      <a:pt x="82688" y="0"/>
                      <a:pt x="38063" y="13125"/>
                      <a:pt x="0" y="35438"/>
                    </a:cubicBezTo>
                    <a:lnTo>
                      <a:pt x="0" y="459375"/>
                    </a:lnTo>
                    <a:cubicBezTo>
                      <a:pt x="38063" y="481688"/>
                      <a:pt x="82688" y="493500"/>
                      <a:pt x="128625" y="493500"/>
                    </a:cubicBezTo>
                    <a:cubicBezTo>
                      <a:pt x="195563" y="493500"/>
                      <a:pt x="258563" y="467250"/>
                      <a:pt x="307125" y="421312"/>
                    </a:cubicBezTo>
                    <a:cubicBezTo>
                      <a:pt x="336000" y="392438"/>
                      <a:pt x="357000" y="357000"/>
                      <a:pt x="368813" y="318938"/>
                    </a:cubicBezTo>
                    <a:lnTo>
                      <a:pt x="368813" y="177188"/>
                    </a:lnTo>
                    <a:cubicBezTo>
                      <a:pt x="357000" y="139125"/>
                      <a:pt x="334688" y="103688"/>
                      <a:pt x="305813" y="73500"/>
                    </a:cubicBezTo>
                    <a:close/>
                  </a:path>
                </a:pathLst>
              </a:custGeom>
              <a:solidFill>
                <a:srgbClr val="4A4F54"/>
              </a:solidFill>
              <a:ln w="13097"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411236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rket Trend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WHERE IS THE MARKET GOING?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Where is the Market going?</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1"/>
            <a:ext cx="3414630" cy="7258639"/>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Market Trends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are major trends? </a:t>
              </a:r>
            </a:p>
            <a:p>
              <a:pPr marL="0" indent="0" algn="l">
                <a:buFont typeface="Arial" panose="020B0604020202020204" pitchFamily="34" charset="0"/>
                <a:buNone/>
              </a:pPr>
              <a:endParaRPr lang="en-GB" sz="1600" b="1">
                <a:solidFill>
                  <a:srgbClr val="C00000"/>
                </a:solidFill>
                <a:latin typeface="Roboto"/>
              </a:endParaRPr>
            </a:p>
            <a:p>
              <a:pPr marL="0" indent="0" algn="l">
                <a:buFont typeface="Arial" panose="020B0604020202020204" pitchFamily="34" charset="0"/>
                <a:buNone/>
              </a:pPr>
              <a:r>
                <a:rPr lang="en-GB" sz="1200">
                  <a:solidFill>
                    <a:schemeClr val="tx1"/>
                  </a:solidFill>
                  <a:latin typeface="Roboto"/>
                </a:rPr>
                <a:t>In this Point of View you are illustrating what has been changing in the last years in the industries relevant to this Solution, Product, or Feature. You also explain why this trends will stay and how they will change the future. Always Explore Regulation, Technology, New and disruptive competitors, Business Models, etc.</a:t>
              </a:r>
            </a:p>
            <a:p>
              <a:pPr marL="171450" indent="-171450" algn="l">
                <a:buFont typeface="Arial" panose="020B0604020202020204" pitchFamily="34" charset="0"/>
                <a:buChar char="•"/>
              </a:pPr>
              <a:r>
                <a:rPr lang="en-GB" sz="1200">
                  <a:solidFill>
                    <a:schemeClr val="tx1"/>
                  </a:solidFill>
                  <a:latin typeface="Roboto"/>
                </a:rPr>
                <a:t>Introduce one trend at a time. Don’t mix 2 or more trends in one side.</a:t>
              </a:r>
            </a:p>
            <a:p>
              <a:pPr marL="171450" indent="-171450" algn="l">
                <a:buFont typeface="Arial" panose="020B0604020202020204" pitchFamily="34" charset="0"/>
                <a:buChar char="•"/>
              </a:pPr>
              <a:r>
                <a:rPr lang="en-GB" sz="1200">
                  <a:solidFill>
                    <a:schemeClr val="tx1"/>
                  </a:solidFill>
                  <a:latin typeface="Roboto"/>
                </a:rPr>
                <a:t>For each trend Make sure</a:t>
              </a:r>
            </a:p>
            <a:p>
              <a:pPr marL="628650" lvl="1" indent="-171450" algn="l">
                <a:buFont typeface="Arial" panose="020B0604020202020204" pitchFamily="34" charset="0"/>
                <a:buChar char="•"/>
              </a:pPr>
              <a:r>
                <a:rPr lang="en-GB" sz="1200">
                  <a:solidFill>
                    <a:schemeClr val="tx1"/>
                  </a:solidFill>
                  <a:latin typeface="Roboto"/>
                </a:rPr>
                <a:t>You provide hard data (Stats)</a:t>
              </a:r>
            </a:p>
            <a:p>
              <a:pPr marL="628650" lvl="1" indent="-171450" algn="l">
                <a:buFont typeface="Arial" panose="020B0604020202020204" pitchFamily="34" charset="0"/>
                <a:buChar char="•"/>
              </a:pPr>
              <a:r>
                <a:rPr lang="en-GB" sz="1200">
                  <a:solidFill>
                    <a:schemeClr val="tx1"/>
                  </a:solidFill>
                  <a:latin typeface="Roboto"/>
                </a:rPr>
                <a:t>External research</a:t>
              </a:r>
            </a:p>
            <a:p>
              <a:pPr marL="628650" lvl="1" indent="-171450" algn="l">
                <a:buFont typeface="Arial" panose="020B0604020202020204" pitchFamily="34" charset="0"/>
                <a:buChar char="•"/>
              </a:pPr>
              <a:r>
                <a:rPr lang="en-GB" sz="1200">
                  <a:solidFill>
                    <a:schemeClr val="tx1"/>
                  </a:solidFill>
                  <a:latin typeface="Roboto"/>
                </a:rPr>
                <a:t>At least one good Business Example of Success or Failure</a:t>
              </a:r>
            </a:p>
            <a:p>
              <a:pPr marL="171450" indent="-171450" algn="l">
                <a:buFont typeface="Arial" panose="020B0604020202020204" pitchFamily="34" charset="0"/>
                <a:buChar char="•"/>
              </a:pPr>
              <a:r>
                <a:rPr lang="en-GB" sz="1200">
                  <a:solidFill>
                    <a:schemeClr val="tx1"/>
                  </a:solidFill>
                  <a:latin typeface="Roboto"/>
                </a:rPr>
                <a:t>When trends build on each other only show this reinforcing loop at the end in a new slide.</a:t>
              </a:r>
            </a:p>
            <a:p>
              <a:pPr marL="171450" indent="-171450" algn="l">
                <a:buFont typeface="Arial" panose="020B0604020202020204" pitchFamily="34" charset="0"/>
                <a:buChar char="•"/>
              </a:pPr>
              <a:r>
                <a:rPr lang="en-GB" sz="1200">
                  <a:solidFill>
                    <a:schemeClr val="tx1"/>
                  </a:solidFill>
                  <a:latin typeface="Roboto"/>
                </a:rPr>
                <a:t>Add images of logs and products on the screen and explain in the speaker notes</a:t>
              </a:r>
            </a:p>
            <a:p>
              <a:pPr marL="171450" indent="-171450" algn="l">
                <a:buFont typeface="Arial" panose="020B0604020202020204" pitchFamily="34" charset="0"/>
                <a:buChar char="•"/>
              </a:pPr>
              <a:r>
                <a:rPr lang="en-GB" sz="1200">
                  <a:solidFill>
                    <a:schemeClr val="tx1"/>
                  </a:solidFill>
                  <a:latin typeface="Roboto"/>
                </a:rPr>
                <a:t>Add Graphics in Full screen – Highlight major points</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r>
                <a:rPr lang="en-GB" sz="1200">
                  <a:solidFill>
                    <a:schemeClr val="tx1"/>
                  </a:solidFill>
                  <a:latin typeface="Roboto"/>
                </a:rPr>
                <a:t>Try to keep the text in each slide to a maximum of 150 words, this will be slightly more than 1 minute when read. </a:t>
              </a:r>
            </a:p>
            <a:p>
              <a:pPr marL="171450" indent="-171450" algn="l">
                <a:buFont typeface="Arial" panose="020B0604020202020204" pitchFamily="34" charset="0"/>
                <a:buChar char="•"/>
              </a:pPr>
              <a:r>
                <a:rPr lang="en-GB" sz="1200">
                  <a:solidFill>
                    <a:schemeClr val="tx1"/>
                  </a:solidFill>
                  <a:latin typeface="Roboto"/>
                </a:rPr>
                <a:t>You can activate dictation to save some time.</a:t>
              </a:r>
            </a:p>
            <a:p>
              <a:pPr marL="171450" indent="-171450" algn="l">
                <a:buFont typeface="Arial" panose="020B0604020202020204" pitchFamily="34" charset="0"/>
                <a:buChar char="•"/>
              </a:pPr>
              <a:endParaRPr lang="en-US" sz="1600">
                <a:solidFill>
                  <a:schemeClr val="tx1"/>
                </a:solidFill>
              </a:endParaRPr>
            </a:p>
          </p:txBody>
        </p:sp>
      </p:grpSp>
      <p:sp>
        <p:nvSpPr>
          <p:cNvPr id="12" name="Text Placeholder 6">
            <a:extLst>
              <a:ext uri="{FF2B5EF4-FFF2-40B4-BE49-F238E27FC236}">
                <a16:creationId xmlns:a16="http://schemas.microsoft.com/office/drawing/2014/main" id="{6EC3C230-6650-4ABB-AD84-8859A486B2A7}"/>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230F9361-8E5F-4F85-867A-8FFC4C43A8A0}"/>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F1C557B4-FC17-41F2-96E5-8276E652446A}"/>
              </a:ext>
            </a:extLst>
          </p:cNvPr>
          <p:cNvGrpSpPr/>
          <p:nvPr/>
        </p:nvGrpSpPr>
        <p:grpSpPr>
          <a:xfrm>
            <a:off x="11114751" y="327080"/>
            <a:ext cx="784381" cy="718657"/>
            <a:chOff x="11114751" y="327080"/>
            <a:chExt cx="784381" cy="718657"/>
          </a:xfrm>
          <a:solidFill>
            <a:schemeClr val="bg1"/>
          </a:solidFill>
        </p:grpSpPr>
        <p:sp>
          <p:nvSpPr>
            <p:cNvPr id="5" name="Picture 120">
              <a:extLst>
                <a:ext uri="{FF2B5EF4-FFF2-40B4-BE49-F238E27FC236}">
                  <a16:creationId xmlns:a16="http://schemas.microsoft.com/office/drawing/2014/main" id="{DD60A459-245C-4CCD-B5F7-C6FC2E872C3F}"/>
                </a:ext>
              </a:extLst>
            </p:cNvPr>
            <p:cNvSpPr/>
            <p:nvPr/>
          </p:nvSpPr>
          <p:spPr>
            <a:xfrm>
              <a:off x="11114751" y="615589"/>
              <a:ext cx="146344" cy="408720"/>
            </a:xfrm>
            <a:custGeom>
              <a:avLst/>
              <a:gdLst>
                <a:gd name="connsiteX0" fmla="*/ 0 w 146344"/>
                <a:gd name="connsiteY0" fmla="*/ 0 h 408720"/>
                <a:gd name="connsiteX1" fmla="*/ 146345 w 146344"/>
                <a:gd name="connsiteY1" fmla="*/ 0 h 408720"/>
                <a:gd name="connsiteX2" fmla="*/ 146345 w 146344"/>
                <a:gd name="connsiteY2" fmla="*/ 408720 h 408720"/>
                <a:gd name="connsiteX3" fmla="*/ 0 w 146344"/>
                <a:gd name="connsiteY3" fmla="*/ 408720 h 408720"/>
              </a:gdLst>
              <a:ahLst/>
              <a:cxnLst>
                <a:cxn ang="0">
                  <a:pos x="connsiteX0" y="connsiteY0"/>
                </a:cxn>
                <a:cxn ang="0">
                  <a:pos x="connsiteX1" y="connsiteY1"/>
                </a:cxn>
                <a:cxn ang="0">
                  <a:pos x="connsiteX2" y="connsiteY2"/>
                </a:cxn>
                <a:cxn ang="0">
                  <a:pos x="connsiteX3" y="connsiteY3"/>
                </a:cxn>
              </a:cxnLst>
              <a:rect l="l" t="t" r="r" b="b"/>
              <a:pathLst>
                <a:path w="146344" h="408720">
                  <a:moveTo>
                    <a:pt x="0" y="0"/>
                  </a:moveTo>
                  <a:lnTo>
                    <a:pt x="146345" y="0"/>
                  </a:lnTo>
                  <a:lnTo>
                    <a:pt x="146345" y="408720"/>
                  </a:lnTo>
                  <a:lnTo>
                    <a:pt x="0" y="408720"/>
                  </a:lnTo>
                  <a:close/>
                </a:path>
              </a:pathLst>
            </a:custGeom>
            <a:solidFill>
              <a:schemeClr val="bg1"/>
            </a:solidFill>
            <a:ln w="5209"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C2B73FA2-4162-47D7-A78D-D800C0EFC6A0}"/>
                </a:ext>
              </a:extLst>
            </p:cNvPr>
            <p:cNvSpPr/>
            <p:nvPr/>
          </p:nvSpPr>
          <p:spPr>
            <a:xfrm>
              <a:off x="11345113" y="497206"/>
              <a:ext cx="554019" cy="548531"/>
            </a:xfrm>
            <a:custGeom>
              <a:avLst/>
              <a:gdLst>
                <a:gd name="connsiteX0" fmla="*/ 337769 w 554019"/>
                <a:gd name="connsiteY0" fmla="*/ 57231 h 548531"/>
                <a:gd name="connsiteX1" fmla="*/ 337769 w 554019"/>
                <a:gd name="connsiteY1" fmla="*/ 57231 h 548531"/>
                <a:gd name="connsiteX2" fmla="*/ 57623 w 554019"/>
                <a:gd name="connsiteY2" fmla="*/ 57231 h 548531"/>
                <a:gd name="connsiteX3" fmla="*/ 57623 w 554019"/>
                <a:gd name="connsiteY3" fmla="*/ 334764 h 548531"/>
                <a:gd name="connsiteX4" fmla="*/ 317908 w 554019"/>
                <a:gd name="connsiteY4" fmla="*/ 352534 h 548531"/>
                <a:gd name="connsiteX5" fmla="*/ 378536 w 554019"/>
                <a:gd name="connsiteY5" fmla="*/ 435637 h 548531"/>
                <a:gd name="connsiteX6" fmla="*/ 409896 w 554019"/>
                <a:gd name="connsiteY6" fmla="*/ 472223 h 548531"/>
                <a:gd name="connsiteX7" fmla="*/ 475751 w 554019"/>
                <a:gd name="connsiteY7" fmla="*/ 537556 h 548531"/>
                <a:gd name="connsiteX8" fmla="*/ 529063 w 554019"/>
                <a:gd name="connsiteY8" fmla="*/ 537556 h 548531"/>
                <a:gd name="connsiteX9" fmla="*/ 542652 w 554019"/>
                <a:gd name="connsiteY9" fmla="*/ 523967 h 548531"/>
                <a:gd name="connsiteX10" fmla="*/ 542652 w 554019"/>
                <a:gd name="connsiteY10" fmla="*/ 471178 h 548531"/>
                <a:gd name="connsiteX11" fmla="*/ 476797 w 554019"/>
                <a:gd name="connsiteY11" fmla="*/ 405845 h 548531"/>
                <a:gd name="connsiteX12" fmla="*/ 439688 w 554019"/>
                <a:gd name="connsiteY12" fmla="*/ 375009 h 548531"/>
                <a:gd name="connsiteX13" fmla="*/ 356062 w 554019"/>
                <a:gd name="connsiteY13" fmla="*/ 314903 h 548531"/>
                <a:gd name="connsiteX14" fmla="*/ 337769 w 554019"/>
                <a:gd name="connsiteY14" fmla="*/ 57231 h 548531"/>
                <a:gd name="connsiteX15" fmla="*/ 298047 w 554019"/>
                <a:gd name="connsiteY15" fmla="*/ 295564 h 548531"/>
                <a:gd name="connsiteX16" fmla="*/ 298047 w 554019"/>
                <a:gd name="connsiteY16" fmla="*/ 295564 h 548531"/>
                <a:gd name="connsiteX17" fmla="*/ 97868 w 554019"/>
                <a:gd name="connsiteY17" fmla="*/ 295564 h 548531"/>
                <a:gd name="connsiteX18" fmla="*/ 97868 w 554019"/>
                <a:gd name="connsiteY18" fmla="*/ 96953 h 548531"/>
                <a:gd name="connsiteX19" fmla="*/ 298047 w 554019"/>
                <a:gd name="connsiteY19" fmla="*/ 96953 h 548531"/>
                <a:gd name="connsiteX20" fmla="*/ 298047 w 554019"/>
                <a:gd name="connsiteY20" fmla="*/ 295564 h 54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4019" h="548531">
                  <a:moveTo>
                    <a:pt x="337769" y="57231"/>
                  </a:moveTo>
                  <a:lnTo>
                    <a:pt x="337769" y="57231"/>
                  </a:lnTo>
                  <a:cubicBezTo>
                    <a:pt x="260938" y="-19077"/>
                    <a:pt x="135500" y="-19077"/>
                    <a:pt x="57623" y="57231"/>
                  </a:cubicBezTo>
                  <a:cubicBezTo>
                    <a:pt x="-19208" y="134062"/>
                    <a:pt x="-19208" y="257933"/>
                    <a:pt x="57623" y="334764"/>
                  </a:cubicBezTo>
                  <a:cubicBezTo>
                    <a:pt x="128705" y="405323"/>
                    <a:pt x="240032" y="411072"/>
                    <a:pt x="317908" y="352534"/>
                  </a:cubicBezTo>
                  <a:lnTo>
                    <a:pt x="378536" y="435637"/>
                  </a:lnTo>
                  <a:cubicBezTo>
                    <a:pt x="386376" y="446090"/>
                    <a:pt x="409896" y="472223"/>
                    <a:pt x="409896" y="472223"/>
                  </a:cubicBezTo>
                  <a:lnTo>
                    <a:pt x="475751" y="537556"/>
                  </a:lnTo>
                  <a:cubicBezTo>
                    <a:pt x="490908" y="552190"/>
                    <a:pt x="514951" y="552190"/>
                    <a:pt x="529063" y="537556"/>
                  </a:cubicBezTo>
                  <a:lnTo>
                    <a:pt x="542652" y="523967"/>
                  </a:lnTo>
                  <a:cubicBezTo>
                    <a:pt x="557809" y="509855"/>
                    <a:pt x="557809" y="485812"/>
                    <a:pt x="542652" y="471178"/>
                  </a:cubicBezTo>
                  <a:lnTo>
                    <a:pt x="476797" y="405845"/>
                  </a:lnTo>
                  <a:cubicBezTo>
                    <a:pt x="467389" y="396438"/>
                    <a:pt x="450664" y="382848"/>
                    <a:pt x="439688" y="375009"/>
                  </a:cubicBezTo>
                  <a:lnTo>
                    <a:pt x="356062" y="314903"/>
                  </a:lnTo>
                  <a:cubicBezTo>
                    <a:pt x="414600" y="238072"/>
                    <a:pt x="408851" y="127790"/>
                    <a:pt x="337769" y="57231"/>
                  </a:cubicBezTo>
                  <a:moveTo>
                    <a:pt x="298047" y="295564"/>
                  </a:moveTo>
                  <a:lnTo>
                    <a:pt x="298047" y="295564"/>
                  </a:lnTo>
                  <a:cubicBezTo>
                    <a:pt x="242645" y="349921"/>
                    <a:pt x="153270" y="349921"/>
                    <a:pt x="97868" y="295564"/>
                  </a:cubicBezTo>
                  <a:cubicBezTo>
                    <a:pt x="42989" y="240685"/>
                    <a:pt x="42989" y="151833"/>
                    <a:pt x="97868" y="96953"/>
                  </a:cubicBezTo>
                  <a:cubicBezTo>
                    <a:pt x="153270" y="42074"/>
                    <a:pt x="242645" y="42074"/>
                    <a:pt x="298047" y="96953"/>
                  </a:cubicBezTo>
                  <a:cubicBezTo>
                    <a:pt x="353449" y="151833"/>
                    <a:pt x="353449" y="240162"/>
                    <a:pt x="298047" y="295564"/>
                  </a:cubicBezTo>
                  <a:close/>
                </a:path>
              </a:pathLst>
            </a:custGeom>
            <a:solidFill>
              <a:schemeClr val="bg1"/>
            </a:solidFill>
            <a:ln w="5209"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CF289BF7-82EB-433D-8D10-2CD157E9745F}"/>
                </a:ext>
              </a:extLst>
            </p:cNvPr>
            <p:cNvSpPr/>
            <p:nvPr/>
          </p:nvSpPr>
          <p:spPr>
            <a:xfrm>
              <a:off x="11302908" y="494854"/>
              <a:ext cx="146867" cy="529454"/>
            </a:xfrm>
            <a:custGeom>
              <a:avLst/>
              <a:gdLst>
                <a:gd name="connsiteX0" fmla="*/ 70559 w 146867"/>
                <a:gd name="connsiteY0" fmla="*/ 29792 h 529454"/>
                <a:gd name="connsiteX1" fmla="*/ 107145 w 146867"/>
                <a:gd name="connsiteY1" fmla="*/ 0 h 529454"/>
                <a:gd name="connsiteX2" fmla="*/ 0 w 146867"/>
                <a:gd name="connsiteY2" fmla="*/ 0 h 529454"/>
                <a:gd name="connsiteX3" fmla="*/ 0 w 146867"/>
                <a:gd name="connsiteY3" fmla="*/ 529454 h 529454"/>
                <a:gd name="connsiteX4" fmla="*/ 146867 w 146867"/>
                <a:gd name="connsiteY4" fmla="*/ 529454 h 529454"/>
                <a:gd name="connsiteX5" fmla="*/ 146867 w 146867"/>
                <a:gd name="connsiteY5" fmla="*/ 417605 h 529454"/>
                <a:gd name="connsiteX6" fmla="*/ 70559 w 146867"/>
                <a:gd name="connsiteY6" fmla="*/ 366385 h 529454"/>
                <a:gd name="connsiteX7" fmla="*/ 70559 w 146867"/>
                <a:gd name="connsiteY7" fmla="*/ 29792 h 52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67" h="529454">
                  <a:moveTo>
                    <a:pt x="70559" y="29792"/>
                  </a:moveTo>
                  <a:cubicBezTo>
                    <a:pt x="82058" y="18816"/>
                    <a:pt x="94079" y="8885"/>
                    <a:pt x="107145" y="0"/>
                  </a:cubicBezTo>
                  <a:lnTo>
                    <a:pt x="0" y="0"/>
                  </a:lnTo>
                  <a:lnTo>
                    <a:pt x="0" y="529454"/>
                  </a:lnTo>
                  <a:lnTo>
                    <a:pt x="146867" y="529454"/>
                  </a:lnTo>
                  <a:lnTo>
                    <a:pt x="146867" y="417605"/>
                  </a:lnTo>
                  <a:cubicBezTo>
                    <a:pt x="118644" y="405584"/>
                    <a:pt x="93033" y="388859"/>
                    <a:pt x="70559" y="366385"/>
                  </a:cubicBezTo>
                  <a:cubicBezTo>
                    <a:pt x="-21952" y="273874"/>
                    <a:pt x="-21952" y="122825"/>
                    <a:pt x="70559" y="29792"/>
                  </a:cubicBezTo>
                  <a:close/>
                </a:path>
              </a:pathLst>
            </a:custGeom>
            <a:solidFill>
              <a:schemeClr val="bg1"/>
            </a:solidFill>
            <a:ln w="5209" cap="flat">
              <a:noFill/>
              <a:prstDash val="solid"/>
              <a:miter/>
            </a:ln>
          </p:spPr>
          <p:txBody>
            <a:bodyPr rtlCol="0" anchor="ctr"/>
            <a:lstStyle/>
            <a:p>
              <a:endParaRPr lang="en-US"/>
            </a:p>
          </p:txBody>
        </p:sp>
        <p:sp>
          <p:nvSpPr>
            <p:cNvPr id="8" name="Picture 120">
              <a:extLst>
                <a:ext uri="{FF2B5EF4-FFF2-40B4-BE49-F238E27FC236}">
                  <a16:creationId xmlns:a16="http://schemas.microsoft.com/office/drawing/2014/main" id="{BCF50940-23C4-421B-A8D9-EAFB346C22E6}"/>
                </a:ext>
              </a:extLst>
            </p:cNvPr>
            <p:cNvSpPr/>
            <p:nvPr/>
          </p:nvSpPr>
          <p:spPr>
            <a:xfrm>
              <a:off x="11492111" y="327080"/>
              <a:ext cx="146867" cy="147912"/>
            </a:xfrm>
            <a:custGeom>
              <a:avLst/>
              <a:gdLst>
                <a:gd name="connsiteX0" fmla="*/ 146867 w 146867"/>
                <a:gd name="connsiteY0" fmla="*/ 147913 h 147912"/>
                <a:gd name="connsiteX1" fmla="*/ 146867 w 146867"/>
                <a:gd name="connsiteY1" fmla="*/ 0 h 147912"/>
                <a:gd name="connsiteX2" fmla="*/ 0 w 146867"/>
                <a:gd name="connsiteY2" fmla="*/ 0 h 147912"/>
                <a:gd name="connsiteX3" fmla="*/ 0 w 146867"/>
                <a:gd name="connsiteY3" fmla="*/ 134324 h 147912"/>
                <a:gd name="connsiteX4" fmla="*/ 51221 w 146867"/>
                <a:gd name="connsiteY4" fmla="*/ 129097 h 147912"/>
                <a:gd name="connsiteX5" fmla="*/ 146867 w 146867"/>
                <a:gd name="connsiteY5" fmla="*/ 147913 h 14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67" h="147912">
                  <a:moveTo>
                    <a:pt x="146867" y="147913"/>
                  </a:moveTo>
                  <a:lnTo>
                    <a:pt x="146867" y="0"/>
                  </a:lnTo>
                  <a:lnTo>
                    <a:pt x="0" y="0"/>
                  </a:lnTo>
                  <a:lnTo>
                    <a:pt x="0" y="134324"/>
                  </a:lnTo>
                  <a:cubicBezTo>
                    <a:pt x="16725" y="130665"/>
                    <a:pt x="33973" y="129097"/>
                    <a:pt x="51221" y="129097"/>
                  </a:cubicBezTo>
                  <a:cubicBezTo>
                    <a:pt x="84671" y="128574"/>
                    <a:pt x="117076" y="135369"/>
                    <a:pt x="146867" y="147913"/>
                  </a:cubicBezTo>
                  <a:close/>
                </a:path>
              </a:pathLst>
            </a:custGeom>
            <a:solidFill>
              <a:schemeClr val="bg1"/>
            </a:solidFill>
            <a:ln w="5209" cap="flat">
              <a:noFill/>
              <a:prstDash val="solid"/>
              <a:miter/>
            </a:ln>
          </p:spPr>
          <p:txBody>
            <a:bodyPr rtlCol="0" anchor="ctr"/>
            <a:lstStyle/>
            <a:p>
              <a:endParaRPr lang="en-US"/>
            </a:p>
          </p:txBody>
        </p:sp>
        <p:sp>
          <p:nvSpPr>
            <p:cNvPr id="14" name="Picture 120">
              <a:extLst>
                <a:ext uri="{FF2B5EF4-FFF2-40B4-BE49-F238E27FC236}">
                  <a16:creationId xmlns:a16="http://schemas.microsoft.com/office/drawing/2014/main" id="{84F91D50-34C3-423A-8C74-4FDB81152F9A}"/>
                </a:ext>
              </a:extLst>
            </p:cNvPr>
            <p:cNvSpPr/>
            <p:nvPr/>
          </p:nvSpPr>
          <p:spPr>
            <a:xfrm>
              <a:off x="11492111" y="911414"/>
              <a:ext cx="146867" cy="112894"/>
            </a:xfrm>
            <a:custGeom>
              <a:avLst/>
              <a:gdLst>
                <a:gd name="connsiteX0" fmla="*/ 0 w 146867"/>
                <a:gd name="connsiteY0" fmla="*/ 14634 h 112894"/>
                <a:gd name="connsiteX1" fmla="*/ 0 w 146867"/>
                <a:gd name="connsiteY1" fmla="*/ 112894 h 112894"/>
                <a:gd name="connsiteX2" fmla="*/ 146867 w 146867"/>
                <a:gd name="connsiteY2" fmla="*/ 112894 h 112894"/>
                <a:gd name="connsiteX3" fmla="*/ 146867 w 146867"/>
                <a:gd name="connsiteY3" fmla="*/ 0 h 112894"/>
                <a:gd name="connsiteX4" fmla="*/ 51221 w 146867"/>
                <a:gd name="connsiteY4" fmla="*/ 19861 h 112894"/>
                <a:gd name="connsiteX5" fmla="*/ 0 w 146867"/>
                <a:gd name="connsiteY5" fmla="*/ 14634 h 1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67" h="112894">
                  <a:moveTo>
                    <a:pt x="0" y="14634"/>
                  </a:moveTo>
                  <a:lnTo>
                    <a:pt x="0" y="112894"/>
                  </a:lnTo>
                  <a:lnTo>
                    <a:pt x="146867" y="112894"/>
                  </a:lnTo>
                  <a:lnTo>
                    <a:pt x="146867" y="0"/>
                  </a:lnTo>
                  <a:cubicBezTo>
                    <a:pt x="117076" y="13066"/>
                    <a:pt x="84148" y="19861"/>
                    <a:pt x="51221" y="19861"/>
                  </a:cubicBezTo>
                  <a:cubicBezTo>
                    <a:pt x="33450" y="19861"/>
                    <a:pt x="16725" y="18293"/>
                    <a:pt x="0" y="14634"/>
                  </a:cubicBezTo>
                  <a:close/>
                </a:path>
              </a:pathLst>
            </a:custGeom>
            <a:solidFill>
              <a:schemeClr val="bg1"/>
            </a:solidFill>
            <a:ln w="5209" cap="flat">
              <a:noFill/>
              <a:prstDash val="solid"/>
              <a:miter/>
            </a:ln>
          </p:spPr>
          <p:txBody>
            <a:bodyPr rtlCol="0" anchor="ctr"/>
            <a:lstStyle/>
            <a:p>
              <a:endParaRPr lang="en-US"/>
            </a:p>
          </p:txBody>
        </p:sp>
        <p:grpSp>
          <p:nvGrpSpPr>
            <p:cNvPr id="15" name="Picture 120">
              <a:extLst>
                <a:ext uri="{FF2B5EF4-FFF2-40B4-BE49-F238E27FC236}">
                  <a16:creationId xmlns:a16="http://schemas.microsoft.com/office/drawing/2014/main" id="{9B103C1D-69FB-4645-8DA2-FE14BE27BEC0}"/>
                </a:ext>
              </a:extLst>
            </p:cNvPr>
            <p:cNvGrpSpPr/>
            <p:nvPr/>
          </p:nvGrpSpPr>
          <p:grpSpPr>
            <a:xfrm>
              <a:off x="11492111" y="594160"/>
              <a:ext cx="151048" cy="196520"/>
              <a:chOff x="11492111" y="594160"/>
              <a:chExt cx="151048" cy="196520"/>
            </a:xfrm>
            <a:solidFill>
              <a:schemeClr val="bg1"/>
            </a:solidFill>
          </p:grpSpPr>
          <p:sp>
            <p:nvSpPr>
              <p:cNvPr id="17" name="Picture 120">
                <a:extLst>
                  <a:ext uri="{FF2B5EF4-FFF2-40B4-BE49-F238E27FC236}">
                    <a16:creationId xmlns:a16="http://schemas.microsoft.com/office/drawing/2014/main" id="{91AEDB3C-3AB4-4198-92EC-56447A798617}"/>
                  </a:ext>
                </a:extLst>
              </p:cNvPr>
              <p:cNvSpPr/>
              <p:nvPr/>
            </p:nvSpPr>
            <p:spPr>
              <a:xfrm>
                <a:off x="11638979" y="664719"/>
                <a:ext cx="4181" cy="56969"/>
              </a:xfrm>
              <a:custGeom>
                <a:avLst/>
                <a:gdLst>
                  <a:gd name="connsiteX0" fmla="*/ 0 w 4181"/>
                  <a:gd name="connsiteY0" fmla="*/ 0 h 56969"/>
                  <a:gd name="connsiteX1" fmla="*/ 0 w 4181"/>
                  <a:gd name="connsiteY1" fmla="*/ 56970 h 56969"/>
                  <a:gd name="connsiteX2" fmla="*/ 4181 w 4181"/>
                  <a:gd name="connsiteY2" fmla="*/ 28224 h 56969"/>
                  <a:gd name="connsiteX3" fmla="*/ 0 w 4181"/>
                  <a:gd name="connsiteY3" fmla="*/ 0 h 56969"/>
                </a:gdLst>
                <a:ahLst/>
                <a:cxnLst>
                  <a:cxn ang="0">
                    <a:pos x="connsiteX0" y="connsiteY0"/>
                  </a:cxn>
                  <a:cxn ang="0">
                    <a:pos x="connsiteX1" y="connsiteY1"/>
                  </a:cxn>
                  <a:cxn ang="0">
                    <a:pos x="connsiteX2" y="connsiteY2"/>
                  </a:cxn>
                  <a:cxn ang="0">
                    <a:pos x="connsiteX3" y="connsiteY3"/>
                  </a:cxn>
                </a:cxnLst>
                <a:rect l="l" t="t" r="r" b="b"/>
                <a:pathLst>
                  <a:path w="4181" h="56969">
                    <a:moveTo>
                      <a:pt x="0" y="0"/>
                    </a:moveTo>
                    <a:lnTo>
                      <a:pt x="0" y="56970"/>
                    </a:lnTo>
                    <a:cubicBezTo>
                      <a:pt x="2613" y="48085"/>
                      <a:pt x="4181" y="38154"/>
                      <a:pt x="4181" y="28224"/>
                    </a:cubicBezTo>
                    <a:cubicBezTo>
                      <a:pt x="4181" y="18816"/>
                      <a:pt x="2613" y="8885"/>
                      <a:pt x="0" y="0"/>
                    </a:cubicBezTo>
                    <a:close/>
                  </a:path>
                </a:pathLst>
              </a:custGeom>
              <a:solidFill>
                <a:schemeClr val="bg1"/>
              </a:solidFill>
              <a:ln w="5209" cap="flat">
                <a:noFill/>
                <a:prstDash val="solid"/>
                <a:miter/>
              </a:ln>
            </p:spPr>
            <p:txBody>
              <a:bodyPr rtlCol="0" anchor="ctr"/>
              <a:lstStyle/>
              <a:p>
                <a:endParaRPr lang="en-US"/>
              </a:p>
            </p:txBody>
          </p:sp>
          <p:sp>
            <p:nvSpPr>
              <p:cNvPr id="18" name="Picture 120">
                <a:extLst>
                  <a:ext uri="{FF2B5EF4-FFF2-40B4-BE49-F238E27FC236}">
                    <a16:creationId xmlns:a16="http://schemas.microsoft.com/office/drawing/2014/main" id="{158472C3-6FE8-433A-9582-8B611531C3AC}"/>
                  </a:ext>
                </a:extLst>
              </p:cNvPr>
              <p:cNvSpPr/>
              <p:nvPr/>
            </p:nvSpPr>
            <p:spPr>
              <a:xfrm>
                <a:off x="11492111" y="594160"/>
                <a:ext cx="146867" cy="196520"/>
              </a:xfrm>
              <a:custGeom>
                <a:avLst/>
                <a:gdLst>
                  <a:gd name="connsiteX0" fmla="*/ 121780 w 146867"/>
                  <a:gd name="connsiteY0" fmla="*/ 29269 h 196520"/>
                  <a:gd name="connsiteX1" fmla="*/ 51221 w 146867"/>
                  <a:gd name="connsiteY1" fmla="*/ 0 h 196520"/>
                  <a:gd name="connsiteX2" fmla="*/ 0 w 146867"/>
                  <a:gd name="connsiteY2" fmla="*/ 14112 h 196520"/>
                  <a:gd name="connsiteX3" fmla="*/ 0 w 146867"/>
                  <a:gd name="connsiteY3" fmla="*/ 182931 h 196520"/>
                  <a:gd name="connsiteX4" fmla="*/ 51221 w 146867"/>
                  <a:gd name="connsiteY4" fmla="*/ 196520 h 196520"/>
                  <a:gd name="connsiteX5" fmla="*/ 122302 w 146867"/>
                  <a:gd name="connsiteY5" fmla="*/ 167774 h 196520"/>
                  <a:gd name="connsiteX6" fmla="*/ 146867 w 146867"/>
                  <a:gd name="connsiteY6" fmla="*/ 127006 h 196520"/>
                  <a:gd name="connsiteX7" fmla="*/ 146867 w 146867"/>
                  <a:gd name="connsiteY7" fmla="*/ 70559 h 196520"/>
                  <a:gd name="connsiteX8" fmla="*/ 121780 w 146867"/>
                  <a:gd name="connsiteY8" fmla="*/ 29269 h 1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67" h="196520">
                    <a:moveTo>
                      <a:pt x="121780" y="29269"/>
                    </a:moveTo>
                    <a:cubicBezTo>
                      <a:pt x="102964" y="10453"/>
                      <a:pt x="77876" y="0"/>
                      <a:pt x="51221" y="0"/>
                    </a:cubicBezTo>
                    <a:cubicBezTo>
                      <a:pt x="32928" y="0"/>
                      <a:pt x="15157" y="5227"/>
                      <a:pt x="0" y="14112"/>
                    </a:cubicBezTo>
                    <a:lnTo>
                      <a:pt x="0" y="182931"/>
                    </a:lnTo>
                    <a:cubicBezTo>
                      <a:pt x="15157" y="191816"/>
                      <a:pt x="32928" y="196520"/>
                      <a:pt x="51221" y="196520"/>
                    </a:cubicBezTo>
                    <a:cubicBezTo>
                      <a:pt x="77876" y="196520"/>
                      <a:pt x="102964" y="186067"/>
                      <a:pt x="122302" y="167774"/>
                    </a:cubicBezTo>
                    <a:cubicBezTo>
                      <a:pt x="133801" y="156275"/>
                      <a:pt x="142164" y="142164"/>
                      <a:pt x="146867" y="127006"/>
                    </a:cubicBezTo>
                    <a:lnTo>
                      <a:pt x="146867" y="70559"/>
                    </a:lnTo>
                    <a:cubicBezTo>
                      <a:pt x="142164" y="55402"/>
                      <a:pt x="133278" y="41290"/>
                      <a:pt x="121780" y="29269"/>
                    </a:cubicBezTo>
                    <a:close/>
                  </a:path>
                </a:pathLst>
              </a:custGeom>
              <a:solidFill>
                <a:schemeClr val="bg1"/>
              </a:solidFill>
              <a:ln w="5209"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427994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M Persona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FF46D2-3B0D-4E05-80DF-E3A9F7C6DF2F}"/>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567556-5494-47FE-9580-B877982C80EF}"/>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Personas</a:t>
            </a:r>
          </a:p>
        </p:txBody>
      </p:sp>
      <p:sp>
        <p:nvSpPr>
          <p:cNvPr id="7" name="Title 1">
            <a:extLst>
              <a:ext uri="{FF2B5EF4-FFF2-40B4-BE49-F238E27FC236}">
                <a16:creationId xmlns:a16="http://schemas.microsoft.com/office/drawing/2014/main" id="{CC962946-7C0F-46B2-98E3-6DCF09CC7569}"/>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8" name="Subtitle 2">
            <a:extLst>
              <a:ext uri="{FF2B5EF4-FFF2-40B4-BE49-F238E27FC236}">
                <a16:creationId xmlns:a16="http://schemas.microsoft.com/office/drawing/2014/main" id="{16D3C47D-13CB-4414-9FFF-F9943A954576}"/>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66ED2B91-8900-46A6-9CB9-E863C07DDBC9}"/>
              </a:ext>
            </a:extLst>
          </p:cNvPr>
          <p:cNvGrpSpPr/>
          <p:nvPr/>
        </p:nvGrpSpPr>
        <p:grpSpPr>
          <a:xfrm>
            <a:off x="7504540" y="1450740"/>
            <a:ext cx="2186770" cy="1838512"/>
            <a:chOff x="7868004" y="1450740"/>
            <a:chExt cx="2186770" cy="1838512"/>
          </a:xfrm>
        </p:grpSpPr>
        <p:sp>
          <p:nvSpPr>
            <p:cNvPr id="3" name="Picture 120">
              <a:extLst>
                <a:ext uri="{FF2B5EF4-FFF2-40B4-BE49-F238E27FC236}">
                  <a16:creationId xmlns:a16="http://schemas.microsoft.com/office/drawing/2014/main" id="{08DB8A98-42BA-446E-8F27-CADA10C5DEF0}"/>
                </a:ext>
              </a:extLst>
            </p:cNvPr>
            <p:cNvSpPr/>
            <p:nvPr/>
          </p:nvSpPr>
          <p:spPr>
            <a:xfrm>
              <a:off x="8201752" y="1450740"/>
              <a:ext cx="1002693" cy="1004144"/>
            </a:xfrm>
            <a:custGeom>
              <a:avLst/>
              <a:gdLst>
                <a:gd name="connsiteX0" fmla="*/ 0 w 1002693"/>
                <a:gd name="connsiteY0" fmla="*/ 502072 h 1004144"/>
                <a:gd name="connsiteX1" fmla="*/ 500621 w 1002693"/>
                <a:gd name="connsiteY1" fmla="*/ 1004144 h 1004144"/>
                <a:gd name="connsiteX2" fmla="*/ 1002693 w 1002693"/>
                <a:gd name="connsiteY2" fmla="*/ 502072 h 1004144"/>
                <a:gd name="connsiteX3" fmla="*/ 500621 w 1002693"/>
                <a:gd name="connsiteY3" fmla="*/ 0 h 1004144"/>
                <a:gd name="connsiteX4" fmla="*/ 0 w 1002693"/>
                <a:gd name="connsiteY4" fmla="*/ 502072 h 100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693" h="1004144">
                  <a:moveTo>
                    <a:pt x="0" y="502072"/>
                  </a:moveTo>
                  <a:cubicBezTo>
                    <a:pt x="0" y="779228"/>
                    <a:pt x="224917" y="1004144"/>
                    <a:pt x="500621" y="1004144"/>
                  </a:cubicBezTo>
                  <a:cubicBezTo>
                    <a:pt x="777776" y="1004144"/>
                    <a:pt x="1002693" y="779228"/>
                    <a:pt x="1002693" y="502072"/>
                  </a:cubicBezTo>
                  <a:cubicBezTo>
                    <a:pt x="1002693" y="224917"/>
                    <a:pt x="777776" y="0"/>
                    <a:pt x="500621" y="0"/>
                  </a:cubicBezTo>
                  <a:cubicBezTo>
                    <a:pt x="224917" y="0"/>
                    <a:pt x="0" y="224917"/>
                    <a:pt x="0" y="502072"/>
                  </a:cubicBezTo>
                </a:path>
              </a:pathLst>
            </a:custGeom>
            <a:solidFill>
              <a:srgbClr val="4A4F54"/>
            </a:solidFill>
            <a:ln w="14486"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FA20B33F-A30B-4BD9-AC02-24167F59B3AE}"/>
                </a:ext>
              </a:extLst>
            </p:cNvPr>
            <p:cNvSpPr/>
            <p:nvPr/>
          </p:nvSpPr>
          <p:spPr>
            <a:xfrm>
              <a:off x="7868004" y="2568068"/>
              <a:ext cx="1673090" cy="706673"/>
            </a:xfrm>
            <a:custGeom>
              <a:avLst/>
              <a:gdLst>
                <a:gd name="connsiteX0" fmla="*/ 1561357 w 1673090"/>
                <a:gd name="connsiteY0" fmla="*/ 621060 h 706673"/>
                <a:gd name="connsiteX1" fmla="*/ 1559906 w 1673090"/>
                <a:gd name="connsiteY1" fmla="*/ 621060 h 706673"/>
                <a:gd name="connsiteX2" fmla="*/ 1191333 w 1673090"/>
                <a:gd name="connsiteY2" fmla="*/ 468697 h 706673"/>
                <a:gd name="connsiteX3" fmla="*/ 1038970 w 1673090"/>
                <a:gd name="connsiteY3" fmla="*/ 107380 h 706673"/>
                <a:gd name="connsiteX4" fmla="*/ 1038970 w 1673090"/>
                <a:gd name="connsiteY4" fmla="*/ 98673 h 706673"/>
                <a:gd name="connsiteX5" fmla="*/ 1049128 w 1673090"/>
                <a:gd name="connsiteY5" fmla="*/ 0 h 706673"/>
                <a:gd name="connsiteX6" fmla="*/ 445480 w 1673090"/>
                <a:gd name="connsiteY6" fmla="*/ 0 h 706673"/>
                <a:gd name="connsiteX7" fmla="*/ 0 w 1673090"/>
                <a:gd name="connsiteY7" fmla="*/ 445480 h 706673"/>
                <a:gd name="connsiteX8" fmla="*/ 0 w 1673090"/>
                <a:gd name="connsiteY8" fmla="*/ 706674 h 706673"/>
                <a:gd name="connsiteX9" fmla="*/ 1673090 w 1673090"/>
                <a:gd name="connsiteY9" fmla="*/ 706674 h 706673"/>
                <a:gd name="connsiteX10" fmla="*/ 1673090 w 1673090"/>
                <a:gd name="connsiteY10" fmla="*/ 609452 h 706673"/>
                <a:gd name="connsiteX11" fmla="*/ 1561357 w 1673090"/>
                <a:gd name="connsiteY11" fmla="*/ 621060 h 7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3090" h="706673">
                  <a:moveTo>
                    <a:pt x="1561357" y="621060"/>
                  </a:moveTo>
                  <a:lnTo>
                    <a:pt x="1559906" y="621060"/>
                  </a:lnTo>
                  <a:cubicBezTo>
                    <a:pt x="1420603" y="621060"/>
                    <a:pt x="1290006" y="565919"/>
                    <a:pt x="1191333" y="468697"/>
                  </a:cubicBezTo>
                  <a:cubicBezTo>
                    <a:pt x="1094111" y="371475"/>
                    <a:pt x="1040421" y="243781"/>
                    <a:pt x="1038970" y="107380"/>
                  </a:cubicBezTo>
                  <a:lnTo>
                    <a:pt x="1038970" y="98673"/>
                  </a:lnTo>
                  <a:cubicBezTo>
                    <a:pt x="1038970" y="65298"/>
                    <a:pt x="1041872" y="31924"/>
                    <a:pt x="1049128" y="0"/>
                  </a:cubicBezTo>
                  <a:lnTo>
                    <a:pt x="445480" y="0"/>
                  </a:lnTo>
                  <a:cubicBezTo>
                    <a:pt x="198797" y="0"/>
                    <a:pt x="0" y="200248"/>
                    <a:pt x="0" y="445480"/>
                  </a:cubicBezTo>
                  <a:lnTo>
                    <a:pt x="0" y="706674"/>
                  </a:lnTo>
                  <a:lnTo>
                    <a:pt x="1673090" y="706674"/>
                  </a:lnTo>
                  <a:lnTo>
                    <a:pt x="1673090" y="609452"/>
                  </a:lnTo>
                  <a:cubicBezTo>
                    <a:pt x="1635362" y="616707"/>
                    <a:pt x="1597634" y="621060"/>
                    <a:pt x="1561357" y="621060"/>
                  </a:cubicBezTo>
                  <a:close/>
                </a:path>
              </a:pathLst>
            </a:custGeom>
            <a:solidFill>
              <a:srgbClr val="4A4F54"/>
            </a:solidFill>
            <a:ln w="14486"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369006AF-46C7-43CC-8FA8-6C6175AD6C1E}"/>
                </a:ext>
              </a:extLst>
            </p:cNvPr>
            <p:cNvSpPr/>
            <p:nvPr/>
          </p:nvSpPr>
          <p:spPr>
            <a:xfrm>
              <a:off x="9023060" y="2263342"/>
              <a:ext cx="1031714" cy="1025910"/>
            </a:xfrm>
            <a:custGeom>
              <a:avLst/>
              <a:gdLst>
                <a:gd name="connsiteX0" fmla="*/ 843075 w 1031714"/>
                <a:gd name="connsiteY0" fmla="*/ 699418 h 1025910"/>
                <a:gd name="connsiteX1" fmla="*/ 818407 w 1031714"/>
                <a:gd name="connsiteY1" fmla="*/ 724087 h 1025910"/>
                <a:gd name="connsiteX2" fmla="*/ 735695 w 1031714"/>
                <a:gd name="connsiteY2" fmla="*/ 641375 h 1025910"/>
                <a:gd name="connsiteX3" fmla="*/ 741500 w 1031714"/>
                <a:gd name="connsiteY3" fmla="*/ 632669 h 1025910"/>
                <a:gd name="connsiteX4" fmla="*/ 812602 w 1031714"/>
                <a:gd name="connsiteY4" fmla="*/ 404850 h 1025910"/>
                <a:gd name="connsiteX5" fmla="*/ 812602 w 1031714"/>
                <a:gd name="connsiteY5" fmla="*/ 404850 h 1025910"/>
                <a:gd name="connsiteX6" fmla="*/ 812602 w 1031714"/>
                <a:gd name="connsiteY6" fmla="*/ 404850 h 1025910"/>
                <a:gd name="connsiteX7" fmla="*/ 693614 w 1031714"/>
                <a:gd name="connsiteY7" fmla="*/ 118988 h 1025910"/>
                <a:gd name="connsiteX8" fmla="*/ 406301 w 1031714"/>
                <a:gd name="connsiteY8" fmla="*/ 0 h 1025910"/>
                <a:gd name="connsiteX9" fmla="*/ 406301 w 1031714"/>
                <a:gd name="connsiteY9" fmla="*/ 0 h 1025910"/>
                <a:gd name="connsiteX10" fmla="*/ 406301 w 1031714"/>
                <a:gd name="connsiteY10" fmla="*/ 0 h 1025910"/>
                <a:gd name="connsiteX11" fmla="*/ 406301 w 1031714"/>
                <a:gd name="connsiteY11" fmla="*/ 0 h 1025910"/>
                <a:gd name="connsiteX12" fmla="*/ 118988 w 1031714"/>
                <a:gd name="connsiteY12" fmla="*/ 118988 h 1025910"/>
                <a:gd name="connsiteX13" fmla="*/ 0 w 1031714"/>
                <a:gd name="connsiteY13" fmla="*/ 404850 h 1025910"/>
                <a:gd name="connsiteX14" fmla="*/ 0 w 1031714"/>
                <a:gd name="connsiteY14" fmla="*/ 404850 h 1025910"/>
                <a:gd name="connsiteX15" fmla="*/ 0 w 1031714"/>
                <a:gd name="connsiteY15" fmla="*/ 406301 h 1025910"/>
                <a:gd name="connsiteX16" fmla="*/ 118988 w 1031714"/>
                <a:gd name="connsiteY16" fmla="*/ 692163 h 1025910"/>
                <a:gd name="connsiteX17" fmla="*/ 406301 w 1031714"/>
                <a:gd name="connsiteY17" fmla="*/ 811151 h 1025910"/>
                <a:gd name="connsiteX18" fmla="*/ 406301 w 1031714"/>
                <a:gd name="connsiteY18" fmla="*/ 811151 h 1025910"/>
                <a:gd name="connsiteX19" fmla="*/ 407752 w 1031714"/>
                <a:gd name="connsiteY19" fmla="*/ 811151 h 1025910"/>
                <a:gd name="connsiteX20" fmla="*/ 637022 w 1031714"/>
                <a:gd name="connsiteY20" fmla="*/ 740049 h 1025910"/>
                <a:gd name="connsiteX21" fmla="*/ 647180 w 1031714"/>
                <a:gd name="connsiteY21" fmla="*/ 734244 h 1025910"/>
                <a:gd name="connsiteX22" fmla="*/ 729891 w 1031714"/>
                <a:gd name="connsiteY22" fmla="*/ 815504 h 1025910"/>
                <a:gd name="connsiteX23" fmla="*/ 705223 w 1031714"/>
                <a:gd name="connsiteY23" fmla="*/ 840173 h 1025910"/>
                <a:gd name="connsiteX24" fmla="*/ 892412 w 1031714"/>
                <a:gd name="connsiteY24" fmla="*/ 1025910 h 1025910"/>
                <a:gd name="connsiteX25" fmla="*/ 1031715 w 1031714"/>
                <a:gd name="connsiteY25" fmla="*/ 888058 h 1025910"/>
                <a:gd name="connsiteX26" fmla="*/ 843075 w 1031714"/>
                <a:gd name="connsiteY26" fmla="*/ 699418 h 1025910"/>
                <a:gd name="connsiteX27" fmla="*/ 683457 w 1031714"/>
                <a:gd name="connsiteY27" fmla="*/ 404850 h 1025910"/>
                <a:gd name="connsiteX28" fmla="*/ 602196 w 1031714"/>
                <a:gd name="connsiteY28" fmla="*/ 600745 h 1025910"/>
                <a:gd name="connsiteX29" fmla="*/ 406301 w 1031714"/>
                <a:gd name="connsiteY29" fmla="*/ 682006 h 1025910"/>
                <a:gd name="connsiteX30" fmla="*/ 406301 w 1031714"/>
                <a:gd name="connsiteY30" fmla="*/ 682006 h 1025910"/>
                <a:gd name="connsiteX31" fmla="*/ 406301 w 1031714"/>
                <a:gd name="connsiteY31" fmla="*/ 682006 h 1025910"/>
                <a:gd name="connsiteX32" fmla="*/ 210406 w 1031714"/>
                <a:gd name="connsiteY32" fmla="*/ 600745 h 1025910"/>
                <a:gd name="connsiteX33" fmla="*/ 129146 w 1031714"/>
                <a:gd name="connsiteY33" fmla="*/ 406301 h 1025910"/>
                <a:gd name="connsiteX34" fmla="*/ 129146 w 1031714"/>
                <a:gd name="connsiteY34" fmla="*/ 406301 h 1025910"/>
                <a:gd name="connsiteX35" fmla="*/ 129146 w 1031714"/>
                <a:gd name="connsiteY35" fmla="*/ 404850 h 1025910"/>
                <a:gd name="connsiteX36" fmla="*/ 210406 w 1031714"/>
                <a:gd name="connsiteY36" fmla="*/ 210406 h 1025910"/>
                <a:gd name="connsiteX37" fmla="*/ 406301 w 1031714"/>
                <a:gd name="connsiteY37" fmla="*/ 129146 h 1025910"/>
                <a:gd name="connsiteX38" fmla="*/ 406301 w 1031714"/>
                <a:gd name="connsiteY38" fmla="*/ 129146 h 1025910"/>
                <a:gd name="connsiteX39" fmla="*/ 407752 w 1031714"/>
                <a:gd name="connsiteY39" fmla="*/ 129146 h 1025910"/>
                <a:gd name="connsiteX40" fmla="*/ 407752 w 1031714"/>
                <a:gd name="connsiteY40" fmla="*/ 129146 h 1025910"/>
                <a:gd name="connsiteX41" fmla="*/ 603647 w 1031714"/>
                <a:gd name="connsiteY41" fmla="*/ 210406 h 1025910"/>
                <a:gd name="connsiteX42" fmla="*/ 683457 w 1031714"/>
                <a:gd name="connsiteY42" fmla="*/ 404850 h 1025910"/>
                <a:gd name="connsiteX43" fmla="*/ 683457 w 1031714"/>
                <a:gd name="connsiteY43" fmla="*/ 404850 h 10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31714" h="1025910">
                  <a:moveTo>
                    <a:pt x="843075" y="699418"/>
                  </a:moveTo>
                  <a:lnTo>
                    <a:pt x="818407" y="724087"/>
                  </a:lnTo>
                  <a:lnTo>
                    <a:pt x="735695" y="641375"/>
                  </a:lnTo>
                  <a:lnTo>
                    <a:pt x="741500" y="632669"/>
                  </a:lnTo>
                  <a:cubicBezTo>
                    <a:pt x="787934" y="564468"/>
                    <a:pt x="812602" y="484659"/>
                    <a:pt x="812602" y="404850"/>
                  </a:cubicBezTo>
                  <a:lnTo>
                    <a:pt x="812602" y="404850"/>
                  </a:lnTo>
                  <a:lnTo>
                    <a:pt x="812602" y="404850"/>
                  </a:lnTo>
                  <a:cubicBezTo>
                    <a:pt x="812602" y="301824"/>
                    <a:pt x="773423" y="197346"/>
                    <a:pt x="693614" y="118988"/>
                  </a:cubicBezTo>
                  <a:cubicBezTo>
                    <a:pt x="615256" y="40630"/>
                    <a:pt x="510779" y="0"/>
                    <a:pt x="406301" y="0"/>
                  </a:cubicBezTo>
                  <a:lnTo>
                    <a:pt x="406301" y="0"/>
                  </a:lnTo>
                  <a:lnTo>
                    <a:pt x="406301" y="0"/>
                  </a:lnTo>
                  <a:lnTo>
                    <a:pt x="406301" y="0"/>
                  </a:lnTo>
                  <a:cubicBezTo>
                    <a:pt x="303275" y="0"/>
                    <a:pt x="197346" y="40630"/>
                    <a:pt x="118988" y="118988"/>
                  </a:cubicBezTo>
                  <a:cubicBezTo>
                    <a:pt x="40630" y="197346"/>
                    <a:pt x="0" y="301824"/>
                    <a:pt x="0" y="404850"/>
                  </a:cubicBezTo>
                  <a:lnTo>
                    <a:pt x="0" y="404850"/>
                  </a:lnTo>
                  <a:lnTo>
                    <a:pt x="0" y="406301"/>
                  </a:lnTo>
                  <a:cubicBezTo>
                    <a:pt x="0" y="509328"/>
                    <a:pt x="39179" y="613805"/>
                    <a:pt x="118988" y="692163"/>
                  </a:cubicBezTo>
                  <a:cubicBezTo>
                    <a:pt x="197346" y="770521"/>
                    <a:pt x="301824" y="811151"/>
                    <a:pt x="406301" y="811151"/>
                  </a:cubicBezTo>
                  <a:lnTo>
                    <a:pt x="406301" y="811151"/>
                  </a:lnTo>
                  <a:cubicBezTo>
                    <a:pt x="406301" y="811151"/>
                    <a:pt x="406301" y="811151"/>
                    <a:pt x="407752" y="811151"/>
                  </a:cubicBezTo>
                  <a:cubicBezTo>
                    <a:pt x="487561" y="811151"/>
                    <a:pt x="568822" y="786483"/>
                    <a:pt x="637022" y="740049"/>
                  </a:cubicBezTo>
                  <a:lnTo>
                    <a:pt x="647180" y="734244"/>
                  </a:lnTo>
                  <a:lnTo>
                    <a:pt x="729891" y="815504"/>
                  </a:lnTo>
                  <a:lnTo>
                    <a:pt x="705223" y="840173"/>
                  </a:lnTo>
                  <a:lnTo>
                    <a:pt x="892412" y="1025910"/>
                  </a:lnTo>
                  <a:lnTo>
                    <a:pt x="1031715" y="888058"/>
                  </a:lnTo>
                  <a:lnTo>
                    <a:pt x="843075" y="699418"/>
                  </a:lnTo>
                  <a:close/>
                  <a:moveTo>
                    <a:pt x="683457" y="404850"/>
                  </a:moveTo>
                  <a:cubicBezTo>
                    <a:pt x="683457" y="475953"/>
                    <a:pt x="655886" y="547055"/>
                    <a:pt x="602196" y="600745"/>
                  </a:cubicBezTo>
                  <a:cubicBezTo>
                    <a:pt x="548507" y="654435"/>
                    <a:pt x="477404" y="682006"/>
                    <a:pt x="406301" y="682006"/>
                  </a:cubicBezTo>
                  <a:lnTo>
                    <a:pt x="406301" y="682006"/>
                  </a:lnTo>
                  <a:lnTo>
                    <a:pt x="406301" y="682006"/>
                  </a:lnTo>
                  <a:cubicBezTo>
                    <a:pt x="335198" y="682006"/>
                    <a:pt x="264096" y="654435"/>
                    <a:pt x="210406" y="600745"/>
                  </a:cubicBezTo>
                  <a:cubicBezTo>
                    <a:pt x="156716" y="547055"/>
                    <a:pt x="129146" y="477404"/>
                    <a:pt x="129146" y="406301"/>
                  </a:cubicBezTo>
                  <a:lnTo>
                    <a:pt x="129146" y="406301"/>
                  </a:lnTo>
                  <a:lnTo>
                    <a:pt x="129146" y="404850"/>
                  </a:lnTo>
                  <a:cubicBezTo>
                    <a:pt x="129146" y="335198"/>
                    <a:pt x="156716" y="264096"/>
                    <a:pt x="210406" y="210406"/>
                  </a:cubicBezTo>
                  <a:cubicBezTo>
                    <a:pt x="264096" y="156716"/>
                    <a:pt x="335198" y="129146"/>
                    <a:pt x="406301" y="129146"/>
                  </a:cubicBezTo>
                  <a:lnTo>
                    <a:pt x="406301" y="129146"/>
                  </a:lnTo>
                  <a:lnTo>
                    <a:pt x="407752" y="129146"/>
                  </a:lnTo>
                  <a:cubicBezTo>
                    <a:pt x="407752" y="129146"/>
                    <a:pt x="407752" y="129146"/>
                    <a:pt x="407752" y="129146"/>
                  </a:cubicBezTo>
                  <a:cubicBezTo>
                    <a:pt x="478855" y="129146"/>
                    <a:pt x="549958" y="156716"/>
                    <a:pt x="603647" y="210406"/>
                  </a:cubicBezTo>
                  <a:cubicBezTo>
                    <a:pt x="655886" y="262645"/>
                    <a:pt x="683457" y="333747"/>
                    <a:pt x="683457" y="404850"/>
                  </a:cubicBezTo>
                  <a:lnTo>
                    <a:pt x="683457" y="404850"/>
                  </a:lnTo>
                  <a:close/>
                </a:path>
              </a:pathLst>
            </a:custGeom>
            <a:solidFill>
              <a:srgbClr val="006580"/>
            </a:solidFill>
            <a:ln w="14486"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70447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ersona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3600000" cy="2160000"/>
          </a:xfrm>
        </p:spPr>
        <p:txBody>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Key Decision Criteria</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Just Name the concept  - one per slide</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Personas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Who is interested or uses this Product/Solution?</a:t>
              </a:r>
            </a:p>
            <a:p>
              <a:pPr marL="171450" indent="-171450" algn="l">
                <a:buFont typeface="Arial" panose="020B0604020202020204" pitchFamily="34" charset="0"/>
                <a:buChar char="•"/>
              </a:pPr>
              <a:r>
                <a:rPr lang="en-GB" sz="1200">
                  <a:solidFill>
                    <a:schemeClr val="tx1"/>
                  </a:solidFill>
                  <a:latin typeface="Roboto"/>
                </a:rPr>
                <a:t>In this Point of View you are trying to get the EA acquainted with the typical personas they will have to deal with. </a:t>
              </a:r>
            </a:p>
            <a:p>
              <a:pPr marL="171450" indent="-171450" algn="l">
                <a:buFont typeface="Arial" panose="020B0604020202020204" pitchFamily="34" charset="0"/>
                <a:buChar char="•"/>
              </a:pPr>
              <a:r>
                <a:rPr lang="en-GB" sz="1200">
                  <a:solidFill>
                    <a:schemeClr val="tx1"/>
                  </a:solidFill>
                  <a:latin typeface="Roboto"/>
                </a:rPr>
                <a:t>You may also be willing to talk to Services and Presales about the Users of this Product or solution</a:t>
              </a:r>
            </a:p>
            <a:p>
              <a:pPr marL="171450" indent="-171450" algn="l">
                <a:buFont typeface="Arial" panose="020B0604020202020204" pitchFamily="34" charset="0"/>
                <a:buChar char="•"/>
              </a:pPr>
              <a:r>
                <a:rPr lang="en-GB" sz="1200">
                  <a:solidFill>
                    <a:schemeClr val="tx1"/>
                  </a:solidFill>
                  <a:latin typeface="Roboto"/>
                </a:rPr>
                <a:t>Finally you may want to show the customer or user that we understand them. </a:t>
              </a:r>
            </a:p>
            <a:p>
              <a:pPr marL="171450" indent="-171450" algn="l">
                <a:buFont typeface="Arial" panose="020B0604020202020204" pitchFamily="34" charset="0"/>
                <a:buChar char="•"/>
              </a:pPr>
              <a:r>
                <a:rPr lang="en-GB" sz="1200">
                  <a:solidFill>
                    <a:schemeClr val="tx1"/>
                  </a:solidFill>
                  <a:latin typeface="Roboto"/>
                </a:rPr>
                <a:t>We strongly suggest that you use the existing library of personas. Otherwise you can use this template to describe your persona. </a:t>
              </a:r>
            </a:p>
            <a:p>
              <a:pPr marL="171450" indent="-171450" algn="l">
                <a:buFont typeface="Arial" panose="020B0604020202020204" pitchFamily="34" charset="0"/>
                <a:buChar char="•"/>
              </a:pPr>
              <a:r>
                <a:rPr lang="en-GB" sz="1200">
                  <a:solidFill>
                    <a:schemeClr val="tx1"/>
                  </a:solidFill>
                  <a:latin typeface="Roboto"/>
                </a:rPr>
                <a:t>The boxes are self explanatories, use them as a guidance of what the learner may want to know about this persona.</a:t>
              </a:r>
            </a:p>
            <a:p>
              <a:pPr marL="171450" indent="-171450" algn="l">
                <a:buFont typeface="Arial" panose="020B0604020202020204" pitchFamily="34" charset="0"/>
                <a:buChar char="•"/>
              </a:pPr>
              <a:r>
                <a:rPr lang="en-GB" sz="1200">
                  <a:solidFill>
                    <a:schemeClr val="tx1"/>
                  </a:solidFill>
                  <a:latin typeface="Roboto"/>
                </a:rPr>
                <a:t>Remember this is not about the pain, we have specific slides to describe typical pains in detail, here you should assume the learner is acquainted with Pains and you are just connecting them with this persona for this particular solution or product. </a:t>
              </a:r>
            </a:p>
            <a:p>
              <a:pPr marL="171450" indent="-171450" algn="l">
                <a:buFont typeface="Arial" panose="020B0604020202020204" pitchFamily="34" charset="0"/>
                <a:buChar char="•"/>
              </a:pPr>
              <a:r>
                <a:rPr lang="en-GB" sz="1200">
                  <a:solidFill>
                    <a:schemeClr val="tx1"/>
                  </a:solidFill>
                  <a:latin typeface="Roboto"/>
                </a:rPr>
                <a:t>You may be tempted to write everything on the screen, please use the speaker notes for your text. </a:t>
              </a:r>
            </a:p>
            <a:p>
              <a:pPr marL="171450" indent="-171450" algn="l">
                <a:buFont typeface="Arial" panose="020B0604020202020204" pitchFamily="34" charset="0"/>
                <a:buChar char="•"/>
              </a:pPr>
              <a:r>
                <a:rPr lang="en-GB" sz="1200">
                  <a:solidFill>
                    <a:schemeClr val="tx1"/>
                  </a:solidFill>
                  <a:latin typeface="Roboto"/>
                </a:rPr>
                <a:t>And use the boxes on the screen to add a few images, data or caption words that illustrate what you are saying.</a:t>
              </a:r>
            </a:p>
            <a:p>
              <a:pPr marL="171450" indent="-171450" algn="l">
                <a:buFont typeface="Arial" panose="020B0604020202020204" pitchFamily="34" charset="0"/>
                <a:buChar char="•"/>
              </a:pPr>
              <a:r>
                <a:rPr lang="en-GB" sz="1200">
                  <a:solidFill>
                    <a:schemeClr val="tx1"/>
                  </a:solidFill>
                  <a:latin typeface="Roboto"/>
                </a:rPr>
                <a:t>You can have a rather long speech in this slide, no worries we will animate the screen to keep the learner engaged.</a:t>
              </a:r>
              <a:endParaRPr lang="en-US" sz="1600">
                <a:solidFill>
                  <a:schemeClr val="tx1"/>
                </a:solidFill>
              </a:endParaRPr>
            </a:p>
          </p:txBody>
        </p:sp>
      </p:grpSp>
      <p:sp>
        <p:nvSpPr>
          <p:cNvPr id="12" name="Text Placeholder 11">
            <a:extLst>
              <a:ext uri="{FF2B5EF4-FFF2-40B4-BE49-F238E27FC236}">
                <a16:creationId xmlns:a16="http://schemas.microsoft.com/office/drawing/2014/main" id="{88AAE6D5-B8C3-4F63-90CE-1A9B652C49E5}"/>
              </a:ext>
            </a:extLst>
          </p:cNvPr>
          <p:cNvSpPr>
            <a:spLocks noGrp="1"/>
          </p:cNvSpPr>
          <p:nvPr>
            <p:ph type="body" sz="quarter" idx="11" hasCustomPrompt="1"/>
          </p:nvPr>
        </p:nvSpPr>
        <p:spPr>
          <a:xfrm>
            <a:off x="8458200" y="3629025"/>
            <a:ext cx="2522538" cy="540000"/>
          </a:xfrm>
        </p:spPr>
        <p:txBody>
          <a:bodyPr/>
          <a:lstStyle>
            <a:lvl1pPr marL="0" indent="0">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Name</a:t>
            </a:r>
          </a:p>
        </p:txBody>
      </p:sp>
      <p:sp>
        <p:nvSpPr>
          <p:cNvPr id="7" name="Picture Placeholder 6">
            <a:extLst>
              <a:ext uri="{FF2B5EF4-FFF2-40B4-BE49-F238E27FC236}">
                <a16:creationId xmlns:a16="http://schemas.microsoft.com/office/drawing/2014/main" id="{51435211-EFD6-4E67-811C-1918934B981B}"/>
              </a:ext>
            </a:extLst>
          </p:cNvPr>
          <p:cNvSpPr>
            <a:spLocks noGrp="1"/>
          </p:cNvSpPr>
          <p:nvPr>
            <p:ph type="pic" sz="quarter" idx="10" hasCustomPrompt="1"/>
          </p:nvPr>
        </p:nvSpPr>
        <p:spPr>
          <a:xfrm>
            <a:off x="8458200" y="1619250"/>
            <a:ext cx="2522538" cy="1809750"/>
          </a:xfrm>
        </p:spPr>
        <p:txBody>
          <a:bodyPr/>
          <a:lstStyle>
            <a:lvl1pPr marL="0" indent="0" algn="ctr">
              <a:buNone/>
              <a:defRPr/>
            </a:lvl1pPr>
          </a:lstStyle>
          <a:p>
            <a:r>
              <a:rPr lang="en-US"/>
              <a:t>Place here the right Persona Picture from the library</a:t>
            </a:r>
          </a:p>
        </p:txBody>
      </p:sp>
      <p:sp>
        <p:nvSpPr>
          <p:cNvPr id="13" name="Text Placeholder 11">
            <a:extLst>
              <a:ext uri="{FF2B5EF4-FFF2-40B4-BE49-F238E27FC236}">
                <a16:creationId xmlns:a16="http://schemas.microsoft.com/office/drawing/2014/main" id="{997451BF-B553-4B97-8B3F-0A377009548E}"/>
              </a:ext>
            </a:extLst>
          </p:cNvPr>
          <p:cNvSpPr>
            <a:spLocks noGrp="1"/>
          </p:cNvSpPr>
          <p:nvPr>
            <p:ph type="body" sz="quarter" idx="12" hasCustomPrompt="1"/>
          </p:nvPr>
        </p:nvSpPr>
        <p:spPr>
          <a:xfrm>
            <a:off x="8457462" y="4147050"/>
            <a:ext cx="2522538" cy="288000"/>
          </a:xfrm>
        </p:spPr>
        <p:txBody>
          <a:bodyPr>
            <a:noAutofit/>
          </a:bodyPr>
          <a:lstStyle>
            <a:lvl1pPr marL="0" indent="0">
              <a:buNone/>
              <a:defRPr sz="1800" b="0"/>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
        <p:nvSpPr>
          <p:cNvPr id="14" name="Text Placeholder 11">
            <a:extLst>
              <a:ext uri="{FF2B5EF4-FFF2-40B4-BE49-F238E27FC236}">
                <a16:creationId xmlns:a16="http://schemas.microsoft.com/office/drawing/2014/main" id="{8A0EFF25-DC5C-4160-972F-FFFE15EC758E}"/>
              </a:ext>
            </a:extLst>
          </p:cNvPr>
          <p:cNvSpPr>
            <a:spLocks noGrp="1"/>
          </p:cNvSpPr>
          <p:nvPr>
            <p:ph type="body" sz="quarter" idx="13" hasCustomPrompt="1"/>
          </p:nvPr>
        </p:nvSpPr>
        <p:spPr>
          <a:xfrm>
            <a:off x="8457462" y="4485487"/>
            <a:ext cx="2522538" cy="288000"/>
          </a:xfrm>
        </p:spPr>
        <p:txBody>
          <a:bodyPr>
            <a:noAutofit/>
          </a:bodyPr>
          <a:lstStyle>
            <a:lvl1pPr marL="0" indent="0">
              <a:buNone/>
              <a:defRPr sz="1400" b="0" i="1"/>
            </a:lvl1pPr>
            <a:lvl2pPr marL="457200" indent="0">
              <a:buNone/>
              <a:defRPr/>
            </a:lvl2pPr>
            <a:lvl3pPr marL="914400" indent="0">
              <a:buNone/>
              <a:defRPr/>
            </a:lvl3pPr>
            <a:lvl4pPr marL="1371600" indent="0">
              <a:buNone/>
              <a:defRPr/>
            </a:lvl4pPr>
            <a:lvl5pPr marL="1828800" indent="0">
              <a:buNone/>
              <a:defRPr/>
            </a:lvl5pPr>
          </a:lstStyle>
          <a:p>
            <a:pPr lvl="0"/>
            <a:r>
              <a:rPr lang="en-US"/>
              <a:t>Tag Line</a:t>
            </a:r>
          </a:p>
        </p:txBody>
      </p:sp>
      <p:sp>
        <p:nvSpPr>
          <p:cNvPr id="15" name="Content Placeholder 2">
            <a:extLst>
              <a:ext uri="{FF2B5EF4-FFF2-40B4-BE49-F238E27FC236}">
                <a16:creationId xmlns:a16="http://schemas.microsoft.com/office/drawing/2014/main" id="{514C5F80-EDA4-4782-84A5-86BD8668305F}"/>
              </a:ext>
            </a:extLst>
          </p:cNvPr>
          <p:cNvSpPr>
            <a:spLocks noGrp="1"/>
          </p:cNvSpPr>
          <p:nvPr>
            <p:ph idx="14" hasCustomPrompt="1"/>
          </p:nvPr>
        </p:nvSpPr>
        <p:spPr>
          <a:xfrm>
            <a:off x="4477733" y="1620000"/>
            <a:ext cx="3600000" cy="2160000"/>
          </a:xfrm>
        </p:spPr>
        <p:txBody>
          <a:bodyPr>
            <a:normAutofit/>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Key Pain Points</a:t>
            </a:r>
          </a:p>
        </p:txBody>
      </p:sp>
      <p:sp>
        <p:nvSpPr>
          <p:cNvPr id="16" name="Content Placeholder 2">
            <a:extLst>
              <a:ext uri="{FF2B5EF4-FFF2-40B4-BE49-F238E27FC236}">
                <a16:creationId xmlns:a16="http://schemas.microsoft.com/office/drawing/2014/main" id="{88FFAB78-89BE-4AC7-9C78-FF42A5174690}"/>
              </a:ext>
            </a:extLst>
          </p:cNvPr>
          <p:cNvSpPr>
            <a:spLocks noGrp="1"/>
          </p:cNvSpPr>
          <p:nvPr>
            <p:ph idx="15" hasCustomPrompt="1"/>
          </p:nvPr>
        </p:nvSpPr>
        <p:spPr>
          <a:xfrm>
            <a:off x="360738" y="4278487"/>
            <a:ext cx="3600000" cy="2160000"/>
          </a:xfrm>
        </p:spPr>
        <p:txBody>
          <a:bodyPr>
            <a:normAutofit/>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Influence Level</a:t>
            </a:r>
          </a:p>
        </p:txBody>
      </p:sp>
      <p:sp>
        <p:nvSpPr>
          <p:cNvPr id="17" name="Content Placeholder 2">
            <a:extLst>
              <a:ext uri="{FF2B5EF4-FFF2-40B4-BE49-F238E27FC236}">
                <a16:creationId xmlns:a16="http://schemas.microsoft.com/office/drawing/2014/main" id="{03BCE228-ABCA-4FAE-A956-6E968C98CD74}"/>
              </a:ext>
            </a:extLst>
          </p:cNvPr>
          <p:cNvSpPr>
            <a:spLocks noGrp="1"/>
          </p:cNvSpPr>
          <p:nvPr>
            <p:ph idx="16" hasCustomPrompt="1"/>
          </p:nvPr>
        </p:nvSpPr>
        <p:spPr>
          <a:xfrm>
            <a:off x="4477733" y="4278487"/>
            <a:ext cx="3600000" cy="2160000"/>
          </a:xfrm>
        </p:spPr>
        <p:txBody>
          <a:bodyPr>
            <a:normAutofit/>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Key Touch Point</a:t>
            </a:r>
          </a:p>
        </p:txBody>
      </p:sp>
      <p:sp>
        <p:nvSpPr>
          <p:cNvPr id="18" name="Content Placeholder 2">
            <a:extLst>
              <a:ext uri="{FF2B5EF4-FFF2-40B4-BE49-F238E27FC236}">
                <a16:creationId xmlns:a16="http://schemas.microsoft.com/office/drawing/2014/main" id="{159FB0E4-569F-42F2-9CCF-116C06176A0B}"/>
              </a:ext>
            </a:extLst>
          </p:cNvPr>
          <p:cNvSpPr>
            <a:spLocks noGrp="1"/>
          </p:cNvSpPr>
          <p:nvPr>
            <p:ph idx="17" hasCustomPrompt="1"/>
          </p:nvPr>
        </p:nvSpPr>
        <p:spPr>
          <a:xfrm>
            <a:off x="8457462" y="4893425"/>
            <a:ext cx="2522538" cy="1551412"/>
          </a:xfrm>
        </p:spPr>
        <p:txBody>
          <a:bodyPr>
            <a:normAutofit/>
          </a:bodyPr>
          <a:lstStyle>
            <a:lvl1pPr marL="0" indent="0" algn="ctr">
              <a:buClr>
                <a:srgbClr val="D12531"/>
              </a:buClr>
              <a:buFont typeface="Arial" panose="020B0604020202020204" pitchFamily="34" charset="0"/>
              <a:buNone/>
              <a:defRPr sz="20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“Quote”</a:t>
            </a:r>
          </a:p>
        </p:txBody>
      </p:sp>
      <p:sp>
        <p:nvSpPr>
          <p:cNvPr id="19" name="Text Placeholder 6">
            <a:extLst>
              <a:ext uri="{FF2B5EF4-FFF2-40B4-BE49-F238E27FC236}">
                <a16:creationId xmlns:a16="http://schemas.microsoft.com/office/drawing/2014/main" id="{5C46F068-0C8F-4FF2-A9E7-16B038C19869}"/>
              </a:ext>
            </a:extLst>
          </p:cNvPr>
          <p:cNvSpPr>
            <a:spLocks noGrp="1"/>
          </p:cNvSpPr>
          <p:nvPr>
            <p:ph type="body" sz="quarter" idx="18"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20" name="Rectangle 19">
            <a:extLst>
              <a:ext uri="{FF2B5EF4-FFF2-40B4-BE49-F238E27FC236}">
                <a16:creationId xmlns:a16="http://schemas.microsoft.com/office/drawing/2014/main" id="{8838ED59-B72B-4B47-811A-5F9F3EBD1130}"/>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02F4E1B9-E252-4484-BD03-E82C8FB560AE}"/>
              </a:ext>
            </a:extLst>
          </p:cNvPr>
          <p:cNvGrpSpPr/>
          <p:nvPr/>
        </p:nvGrpSpPr>
        <p:grpSpPr>
          <a:xfrm>
            <a:off x="11068978" y="377618"/>
            <a:ext cx="880500" cy="740274"/>
            <a:chOff x="11068978" y="377618"/>
            <a:chExt cx="880500" cy="740274"/>
          </a:xfrm>
          <a:solidFill>
            <a:schemeClr val="bg1"/>
          </a:solidFill>
        </p:grpSpPr>
        <p:sp>
          <p:nvSpPr>
            <p:cNvPr id="5" name="Picture 120">
              <a:extLst>
                <a:ext uri="{FF2B5EF4-FFF2-40B4-BE49-F238E27FC236}">
                  <a16:creationId xmlns:a16="http://schemas.microsoft.com/office/drawing/2014/main" id="{7567F22E-915E-4A3D-A420-4268CE96055F}"/>
                </a:ext>
              </a:extLst>
            </p:cNvPr>
            <p:cNvSpPr/>
            <p:nvPr/>
          </p:nvSpPr>
          <p:spPr>
            <a:xfrm>
              <a:off x="11203361" y="377618"/>
              <a:ext cx="403732" cy="404317"/>
            </a:xfrm>
            <a:custGeom>
              <a:avLst/>
              <a:gdLst>
                <a:gd name="connsiteX0" fmla="*/ 0 w 403732"/>
                <a:gd name="connsiteY0" fmla="*/ 202159 h 404317"/>
                <a:gd name="connsiteX1" fmla="*/ 201574 w 403732"/>
                <a:gd name="connsiteY1" fmla="*/ 404317 h 404317"/>
                <a:gd name="connsiteX2" fmla="*/ 403733 w 403732"/>
                <a:gd name="connsiteY2" fmla="*/ 202159 h 404317"/>
                <a:gd name="connsiteX3" fmla="*/ 201574 w 403732"/>
                <a:gd name="connsiteY3" fmla="*/ 0 h 404317"/>
                <a:gd name="connsiteX4" fmla="*/ 0 w 403732"/>
                <a:gd name="connsiteY4" fmla="*/ 202159 h 40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732" h="404317">
                  <a:moveTo>
                    <a:pt x="0" y="202159"/>
                  </a:moveTo>
                  <a:cubicBezTo>
                    <a:pt x="0" y="313755"/>
                    <a:pt x="90562" y="404317"/>
                    <a:pt x="201574" y="404317"/>
                  </a:cubicBezTo>
                  <a:cubicBezTo>
                    <a:pt x="313171" y="404317"/>
                    <a:pt x="403733" y="313755"/>
                    <a:pt x="403733" y="202159"/>
                  </a:cubicBezTo>
                  <a:cubicBezTo>
                    <a:pt x="403733" y="90562"/>
                    <a:pt x="313171" y="0"/>
                    <a:pt x="201574" y="0"/>
                  </a:cubicBezTo>
                  <a:cubicBezTo>
                    <a:pt x="90562" y="0"/>
                    <a:pt x="0" y="90562"/>
                    <a:pt x="0" y="202159"/>
                  </a:cubicBezTo>
                </a:path>
              </a:pathLst>
            </a:custGeom>
            <a:solidFill>
              <a:schemeClr val="bg1"/>
            </a:solidFill>
            <a:ln w="5804"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036CC5EE-2224-4347-97D5-68EAA8ED1FE4}"/>
                </a:ext>
              </a:extLst>
            </p:cNvPr>
            <p:cNvSpPr/>
            <p:nvPr/>
          </p:nvSpPr>
          <p:spPr>
            <a:xfrm>
              <a:off x="11068978" y="827509"/>
              <a:ext cx="673667" cy="284541"/>
            </a:xfrm>
            <a:custGeom>
              <a:avLst/>
              <a:gdLst>
                <a:gd name="connsiteX0" fmla="*/ 628678 w 673667"/>
                <a:gd name="connsiteY0" fmla="*/ 250069 h 284541"/>
                <a:gd name="connsiteX1" fmla="*/ 628094 w 673667"/>
                <a:gd name="connsiteY1" fmla="*/ 250069 h 284541"/>
                <a:gd name="connsiteX2" fmla="*/ 479688 w 673667"/>
                <a:gd name="connsiteY2" fmla="*/ 188720 h 284541"/>
                <a:gd name="connsiteX3" fmla="*/ 418340 w 673667"/>
                <a:gd name="connsiteY3" fmla="*/ 43236 h 284541"/>
                <a:gd name="connsiteX4" fmla="*/ 418340 w 673667"/>
                <a:gd name="connsiteY4" fmla="*/ 39731 h 284541"/>
                <a:gd name="connsiteX5" fmla="*/ 422430 w 673667"/>
                <a:gd name="connsiteY5" fmla="*/ 0 h 284541"/>
                <a:gd name="connsiteX6" fmla="*/ 179372 w 673667"/>
                <a:gd name="connsiteY6" fmla="*/ 0 h 284541"/>
                <a:gd name="connsiteX7" fmla="*/ 0 w 673667"/>
                <a:gd name="connsiteY7" fmla="*/ 179372 h 284541"/>
                <a:gd name="connsiteX8" fmla="*/ 0 w 673667"/>
                <a:gd name="connsiteY8" fmla="*/ 284541 h 284541"/>
                <a:gd name="connsiteX9" fmla="*/ 673667 w 673667"/>
                <a:gd name="connsiteY9" fmla="*/ 284541 h 284541"/>
                <a:gd name="connsiteX10" fmla="*/ 673667 w 673667"/>
                <a:gd name="connsiteY10" fmla="*/ 245395 h 284541"/>
                <a:gd name="connsiteX11" fmla="*/ 628678 w 673667"/>
                <a:gd name="connsiteY11" fmla="*/ 250069 h 28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667" h="284541">
                  <a:moveTo>
                    <a:pt x="628678" y="250069"/>
                  </a:moveTo>
                  <a:lnTo>
                    <a:pt x="628094" y="250069"/>
                  </a:lnTo>
                  <a:cubicBezTo>
                    <a:pt x="572004" y="250069"/>
                    <a:pt x="519419" y="227867"/>
                    <a:pt x="479688" y="188720"/>
                  </a:cubicBezTo>
                  <a:cubicBezTo>
                    <a:pt x="440542" y="149574"/>
                    <a:pt x="418924" y="98158"/>
                    <a:pt x="418340" y="43236"/>
                  </a:cubicBezTo>
                  <a:lnTo>
                    <a:pt x="418340" y="39731"/>
                  </a:lnTo>
                  <a:cubicBezTo>
                    <a:pt x="418340" y="26292"/>
                    <a:pt x="419508" y="12854"/>
                    <a:pt x="422430" y="0"/>
                  </a:cubicBezTo>
                  <a:lnTo>
                    <a:pt x="179372" y="0"/>
                  </a:lnTo>
                  <a:cubicBezTo>
                    <a:pt x="80045" y="0"/>
                    <a:pt x="0" y="80630"/>
                    <a:pt x="0" y="179372"/>
                  </a:cubicBezTo>
                  <a:lnTo>
                    <a:pt x="0" y="284541"/>
                  </a:lnTo>
                  <a:lnTo>
                    <a:pt x="673667" y="284541"/>
                  </a:lnTo>
                  <a:lnTo>
                    <a:pt x="673667" y="245395"/>
                  </a:lnTo>
                  <a:cubicBezTo>
                    <a:pt x="658476" y="248316"/>
                    <a:pt x="643285" y="250069"/>
                    <a:pt x="628678" y="250069"/>
                  </a:cubicBezTo>
                  <a:close/>
                </a:path>
              </a:pathLst>
            </a:custGeom>
            <a:solidFill>
              <a:schemeClr val="bg1"/>
            </a:solidFill>
            <a:ln w="5804" cap="flat">
              <a:noFill/>
              <a:prstDash val="solid"/>
              <a:miter/>
            </a:ln>
          </p:spPr>
          <p:txBody>
            <a:bodyPr rtlCol="0" anchor="ctr"/>
            <a:lstStyle/>
            <a:p>
              <a:endParaRPr lang="en-US"/>
            </a:p>
          </p:txBody>
        </p:sp>
        <p:sp>
          <p:nvSpPr>
            <p:cNvPr id="8" name="Picture 120">
              <a:extLst>
                <a:ext uri="{FF2B5EF4-FFF2-40B4-BE49-F238E27FC236}">
                  <a16:creationId xmlns:a16="http://schemas.microsoft.com/office/drawing/2014/main" id="{CD973B1B-A5C0-4BB5-9E23-7E0420C709B4}"/>
                </a:ext>
              </a:extLst>
            </p:cNvPr>
            <p:cNvSpPr/>
            <p:nvPr/>
          </p:nvSpPr>
          <p:spPr>
            <a:xfrm>
              <a:off x="11534060" y="704812"/>
              <a:ext cx="415418" cy="413081"/>
            </a:xfrm>
            <a:custGeom>
              <a:avLst/>
              <a:gdLst>
                <a:gd name="connsiteX0" fmla="*/ 339463 w 415418"/>
                <a:gd name="connsiteY0" fmla="*/ 281620 h 413081"/>
                <a:gd name="connsiteX1" fmla="*/ 329530 w 415418"/>
                <a:gd name="connsiteY1" fmla="*/ 291552 h 413081"/>
                <a:gd name="connsiteX2" fmla="*/ 296227 w 415418"/>
                <a:gd name="connsiteY2" fmla="*/ 258249 h 413081"/>
                <a:gd name="connsiteX3" fmla="*/ 298564 w 415418"/>
                <a:gd name="connsiteY3" fmla="*/ 254743 h 413081"/>
                <a:gd name="connsiteX4" fmla="*/ 327193 w 415418"/>
                <a:gd name="connsiteY4" fmla="*/ 163012 h 413081"/>
                <a:gd name="connsiteX5" fmla="*/ 327193 w 415418"/>
                <a:gd name="connsiteY5" fmla="*/ 163012 h 413081"/>
                <a:gd name="connsiteX6" fmla="*/ 327193 w 415418"/>
                <a:gd name="connsiteY6" fmla="*/ 163012 h 413081"/>
                <a:gd name="connsiteX7" fmla="*/ 279283 w 415418"/>
                <a:gd name="connsiteY7" fmla="*/ 47910 h 413081"/>
                <a:gd name="connsiteX8" fmla="*/ 163597 w 415418"/>
                <a:gd name="connsiteY8" fmla="*/ 0 h 413081"/>
                <a:gd name="connsiteX9" fmla="*/ 163597 w 415418"/>
                <a:gd name="connsiteY9" fmla="*/ 0 h 413081"/>
                <a:gd name="connsiteX10" fmla="*/ 163597 w 415418"/>
                <a:gd name="connsiteY10" fmla="*/ 0 h 413081"/>
                <a:gd name="connsiteX11" fmla="*/ 163597 w 415418"/>
                <a:gd name="connsiteY11" fmla="*/ 0 h 413081"/>
                <a:gd name="connsiteX12" fmla="*/ 47910 w 415418"/>
                <a:gd name="connsiteY12" fmla="*/ 47910 h 413081"/>
                <a:gd name="connsiteX13" fmla="*/ 0 w 415418"/>
                <a:gd name="connsiteY13" fmla="*/ 163012 h 413081"/>
                <a:gd name="connsiteX14" fmla="*/ 0 w 415418"/>
                <a:gd name="connsiteY14" fmla="*/ 163012 h 413081"/>
                <a:gd name="connsiteX15" fmla="*/ 0 w 415418"/>
                <a:gd name="connsiteY15" fmla="*/ 163597 h 413081"/>
                <a:gd name="connsiteX16" fmla="*/ 47910 w 415418"/>
                <a:gd name="connsiteY16" fmla="*/ 278698 h 413081"/>
                <a:gd name="connsiteX17" fmla="*/ 163597 w 415418"/>
                <a:gd name="connsiteY17" fmla="*/ 326609 h 413081"/>
                <a:gd name="connsiteX18" fmla="*/ 163597 w 415418"/>
                <a:gd name="connsiteY18" fmla="*/ 326609 h 413081"/>
                <a:gd name="connsiteX19" fmla="*/ 164181 w 415418"/>
                <a:gd name="connsiteY19" fmla="*/ 326609 h 413081"/>
                <a:gd name="connsiteX20" fmla="*/ 256496 w 415418"/>
                <a:gd name="connsiteY20" fmla="*/ 297979 h 413081"/>
                <a:gd name="connsiteX21" fmla="*/ 260586 w 415418"/>
                <a:gd name="connsiteY21" fmla="*/ 295642 h 413081"/>
                <a:gd name="connsiteX22" fmla="*/ 293890 w 415418"/>
                <a:gd name="connsiteY22" fmla="*/ 328362 h 413081"/>
                <a:gd name="connsiteX23" fmla="*/ 283957 w 415418"/>
                <a:gd name="connsiteY23" fmla="*/ 338294 h 413081"/>
                <a:gd name="connsiteX24" fmla="*/ 359328 w 415418"/>
                <a:gd name="connsiteY24" fmla="*/ 413081 h 413081"/>
                <a:gd name="connsiteX25" fmla="*/ 415418 w 415418"/>
                <a:gd name="connsiteY25" fmla="*/ 357575 h 413081"/>
                <a:gd name="connsiteX26" fmla="*/ 339463 w 415418"/>
                <a:gd name="connsiteY26" fmla="*/ 281620 h 413081"/>
                <a:gd name="connsiteX27" fmla="*/ 275193 w 415418"/>
                <a:gd name="connsiteY27" fmla="*/ 163012 h 413081"/>
                <a:gd name="connsiteX28" fmla="*/ 242474 w 415418"/>
                <a:gd name="connsiteY28" fmla="*/ 241889 h 413081"/>
                <a:gd name="connsiteX29" fmla="*/ 163597 w 415418"/>
                <a:gd name="connsiteY29" fmla="*/ 274609 h 413081"/>
                <a:gd name="connsiteX30" fmla="*/ 163597 w 415418"/>
                <a:gd name="connsiteY30" fmla="*/ 274609 h 413081"/>
                <a:gd name="connsiteX31" fmla="*/ 163597 w 415418"/>
                <a:gd name="connsiteY31" fmla="*/ 274609 h 413081"/>
                <a:gd name="connsiteX32" fmla="*/ 84720 w 415418"/>
                <a:gd name="connsiteY32" fmla="*/ 241889 h 413081"/>
                <a:gd name="connsiteX33" fmla="*/ 52000 w 415418"/>
                <a:gd name="connsiteY33" fmla="*/ 163597 h 413081"/>
                <a:gd name="connsiteX34" fmla="*/ 52000 w 415418"/>
                <a:gd name="connsiteY34" fmla="*/ 163597 h 413081"/>
                <a:gd name="connsiteX35" fmla="*/ 52000 w 415418"/>
                <a:gd name="connsiteY35" fmla="*/ 163012 h 413081"/>
                <a:gd name="connsiteX36" fmla="*/ 84720 w 415418"/>
                <a:gd name="connsiteY36" fmla="*/ 84720 h 413081"/>
                <a:gd name="connsiteX37" fmla="*/ 163597 w 415418"/>
                <a:gd name="connsiteY37" fmla="*/ 52000 h 413081"/>
                <a:gd name="connsiteX38" fmla="*/ 163597 w 415418"/>
                <a:gd name="connsiteY38" fmla="*/ 52000 h 413081"/>
                <a:gd name="connsiteX39" fmla="*/ 164181 w 415418"/>
                <a:gd name="connsiteY39" fmla="*/ 52000 h 413081"/>
                <a:gd name="connsiteX40" fmla="*/ 164181 w 415418"/>
                <a:gd name="connsiteY40" fmla="*/ 52000 h 413081"/>
                <a:gd name="connsiteX41" fmla="*/ 243058 w 415418"/>
                <a:gd name="connsiteY41" fmla="*/ 84720 h 413081"/>
                <a:gd name="connsiteX42" fmla="*/ 275193 w 415418"/>
                <a:gd name="connsiteY42" fmla="*/ 163012 h 413081"/>
                <a:gd name="connsiteX43" fmla="*/ 275193 w 415418"/>
                <a:gd name="connsiteY43" fmla="*/ 163012 h 41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5418" h="413081">
                  <a:moveTo>
                    <a:pt x="339463" y="281620"/>
                  </a:moveTo>
                  <a:lnTo>
                    <a:pt x="329530" y="291552"/>
                  </a:lnTo>
                  <a:lnTo>
                    <a:pt x="296227" y="258249"/>
                  </a:lnTo>
                  <a:lnTo>
                    <a:pt x="298564" y="254743"/>
                  </a:lnTo>
                  <a:cubicBezTo>
                    <a:pt x="317260" y="227282"/>
                    <a:pt x="327193" y="195147"/>
                    <a:pt x="327193" y="163012"/>
                  </a:cubicBezTo>
                  <a:lnTo>
                    <a:pt x="327193" y="163012"/>
                  </a:lnTo>
                  <a:lnTo>
                    <a:pt x="327193" y="163012"/>
                  </a:lnTo>
                  <a:cubicBezTo>
                    <a:pt x="327193" y="121529"/>
                    <a:pt x="311418" y="79461"/>
                    <a:pt x="279283" y="47910"/>
                  </a:cubicBezTo>
                  <a:cubicBezTo>
                    <a:pt x="247732" y="16360"/>
                    <a:pt x="205664" y="0"/>
                    <a:pt x="163597" y="0"/>
                  </a:cubicBezTo>
                  <a:lnTo>
                    <a:pt x="163597" y="0"/>
                  </a:lnTo>
                  <a:lnTo>
                    <a:pt x="163597" y="0"/>
                  </a:lnTo>
                  <a:lnTo>
                    <a:pt x="163597" y="0"/>
                  </a:lnTo>
                  <a:cubicBezTo>
                    <a:pt x="122113" y="0"/>
                    <a:pt x="79461" y="16360"/>
                    <a:pt x="47910" y="47910"/>
                  </a:cubicBezTo>
                  <a:cubicBezTo>
                    <a:pt x="16360" y="79461"/>
                    <a:pt x="0" y="121529"/>
                    <a:pt x="0" y="163012"/>
                  </a:cubicBezTo>
                  <a:lnTo>
                    <a:pt x="0" y="163012"/>
                  </a:lnTo>
                  <a:lnTo>
                    <a:pt x="0" y="163597"/>
                  </a:lnTo>
                  <a:cubicBezTo>
                    <a:pt x="0" y="205080"/>
                    <a:pt x="15775" y="247148"/>
                    <a:pt x="47910" y="278698"/>
                  </a:cubicBezTo>
                  <a:cubicBezTo>
                    <a:pt x="79461" y="310249"/>
                    <a:pt x="121529" y="326609"/>
                    <a:pt x="163597" y="326609"/>
                  </a:cubicBezTo>
                  <a:lnTo>
                    <a:pt x="163597" y="326609"/>
                  </a:lnTo>
                  <a:cubicBezTo>
                    <a:pt x="163597" y="326609"/>
                    <a:pt x="163597" y="326609"/>
                    <a:pt x="164181" y="326609"/>
                  </a:cubicBezTo>
                  <a:cubicBezTo>
                    <a:pt x="196316" y="326609"/>
                    <a:pt x="229035" y="316676"/>
                    <a:pt x="256496" y="297979"/>
                  </a:cubicBezTo>
                  <a:lnTo>
                    <a:pt x="260586" y="295642"/>
                  </a:lnTo>
                  <a:lnTo>
                    <a:pt x="293890" y="328362"/>
                  </a:lnTo>
                  <a:lnTo>
                    <a:pt x="283957" y="338294"/>
                  </a:lnTo>
                  <a:lnTo>
                    <a:pt x="359328" y="413081"/>
                  </a:lnTo>
                  <a:lnTo>
                    <a:pt x="415418" y="357575"/>
                  </a:lnTo>
                  <a:lnTo>
                    <a:pt x="339463" y="281620"/>
                  </a:lnTo>
                  <a:close/>
                  <a:moveTo>
                    <a:pt x="275193" y="163012"/>
                  </a:moveTo>
                  <a:cubicBezTo>
                    <a:pt x="275193" y="191642"/>
                    <a:pt x="264092" y="220271"/>
                    <a:pt x="242474" y="241889"/>
                  </a:cubicBezTo>
                  <a:cubicBezTo>
                    <a:pt x="220855" y="263507"/>
                    <a:pt x="192226" y="274609"/>
                    <a:pt x="163597" y="274609"/>
                  </a:cubicBezTo>
                  <a:lnTo>
                    <a:pt x="163597" y="274609"/>
                  </a:lnTo>
                  <a:lnTo>
                    <a:pt x="163597" y="274609"/>
                  </a:lnTo>
                  <a:cubicBezTo>
                    <a:pt x="134967" y="274609"/>
                    <a:pt x="106338" y="263507"/>
                    <a:pt x="84720" y="241889"/>
                  </a:cubicBezTo>
                  <a:cubicBezTo>
                    <a:pt x="63102" y="220271"/>
                    <a:pt x="52000" y="192226"/>
                    <a:pt x="52000" y="163597"/>
                  </a:cubicBezTo>
                  <a:lnTo>
                    <a:pt x="52000" y="163597"/>
                  </a:lnTo>
                  <a:lnTo>
                    <a:pt x="52000" y="163012"/>
                  </a:lnTo>
                  <a:cubicBezTo>
                    <a:pt x="52000" y="134967"/>
                    <a:pt x="63102" y="106338"/>
                    <a:pt x="84720" y="84720"/>
                  </a:cubicBezTo>
                  <a:cubicBezTo>
                    <a:pt x="106338" y="63102"/>
                    <a:pt x="134967" y="52000"/>
                    <a:pt x="163597" y="52000"/>
                  </a:cubicBezTo>
                  <a:lnTo>
                    <a:pt x="163597" y="52000"/>
                  </a:lnTo>
                  <a:lnTo>
                    <a:pt x="164181" y="52000"/>
                  </a:lnTo>
                  <a:cubicBezTo>
                    <a:pt x="164181" y="52000"/>
                    <a:pt x="164181" y="52000"/>
                    <a:pt x="164181" y="52000"/>
                  </a:cubicBezTo>
                  <a:cubicBezTo>
                    <a:pt x="192810" y="52000"/>
                    <a:pt x="221440" y="63102"/>
                    <a:pt x="243058" y="84720"/>
                  </a:cubicBezTo>
                  <a:cubicBezTo>
                    <a:pt x="264092" y="105753"/>
                    <a:pt x="275193" y="134383"/>
                    <a:pt x="275193" y="163012"/>
                  </a:cubicBezTo>
                  <a:lnTo>
                    <a:pt x="275193" y="163012"/>
                  </a:lnTo>
                  <a:close/>
                </a:path>
              </a:pathLst>
            </a:custGeom>
            <a:solidFill>
              <a:schemeClr val="bg1"/>
            </a:solidFill>
            <a:ln w="5804"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8519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M Pain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F41D6D-3C26-429B-8A39-56958D939246}"/>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7C85A1-B112-46E1-9416-B19944EF38C9}"/>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Pains</a:t>
            </a:r>
          </a:p>
        </p:txBody>
      </p:sp>
      <p:sp>
        <p:nvSpPr>
          <p:cNvPr id="7" name="Title 1">
            <a:extLst>
              <a:ext uri="{FF2B5EF4-FFF2-40B4-BE49-F238E27FC236}">
                <a16:creationId xmlns:a16="http://schemas.microsoft.com/office/drawing/2014/main" id="{E5E09CF4-7B05-41EB-816C-E39C46B63530}"/>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8" name="Subtitle 2">
            <a:extLst>
              <a:ext uri="{FF2B5EF4-FFF2-40B4-BE49-F238E27FC236}">
                <a16:creationId xmlns:a16="http://schemas.microsoft.com/office/drawing/2014/main" id="{B5CABA59-B36A-4933-8F0A-2781277EA4D2}"/>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3">
            <a:extLst>
              <a:ext uri="{FF2B5EF4-FFF2-40B4-BE49-F238E27FC236}">
                <a16:creationId xmlns:a16="http://schemas.microsoft.com/office/drawing/2014/main" id="{4B9ADB8E-7DAF-47B5-9C99-1F02649F5AC4}"/>
              </a:ext>
            </a:extLst>
          </p:cNvPr>
          <p:cNvGrpSpPr/>
          <p:nvPr/>
        </p:nvGrpSpPr>
        <p:grpSpPr>
          <a:xfrm>
            <a:off x="7651873" y="1649626"/>
            <a:ext cx="1892105" cy="1902257"/>
            <a:chOff x="8099000" y="1649626"/>
            <a:chExt cx="1892105" cy="1902257"/>
          </a:xfrm>
        </p:grpSpPr>
        <p:sp>
          <p:nvSpPr>
            <p:cNvPr id="3" name="Picture 13">
              <a:extLst>
                <a:ext uri="{FF2B5EF4-FFF2-40B4-BE49-F238E27FC236}">
                  <a16:creationId xmlns:a16="http://schemas.microsoft.com/office/drawing/2014/main" id="{35DBDF52-1BD8-4038-9D82-F44F4403A2E3}"/>
                </a:ext>
              </a:extLst>
            </p:cNvPr>
            <p:cNvSpPr/>
            <p:nvPr/>
          </p:nvSpPr>
          <p:spPr>
            <a:xfrm>
              <a:off x="8099000" y="1752417"/>
              <a:ext cx="1892105" cy="951763"/>
            </a:xfrm>
            <a:custGeom>
              <a:avLst/>
              <a:gdLst>
                <a:gd name="connsiteX0" fmla="*/ 1657337 w 1892105"/>
                <a:gd name="connsiteY0" fmla="*/ 321062 h 951763"/>
                <a:gd name="connsiteX1" fmla="*/ 1657337 w 1892105"/>
                <a:gd name="connsiteY1" fmla="*/ 321062 h 951763"/>
                <a:gd name="connsiteX2" fmla="*/ 1657337 w 1892105"/>
                <a:gd name="connsiteY2" fmla="*/ 321062 h 951763"/>
                <a:gd name="connsiteX3" fmla="*/ 1650992 w 1892105"/>
                <a:gd name="connsiteY3" fmla="*/ 314716 h 951763"/>
                <a:gd name="connsiteX4" fmla="*/ 1625612 w 1892105"/>
                <a:gd name="connsiteY4" fmla="*/ 288067 h 951763"/>
                <a:gd name="connsiteX5" fmla="*/ 1623074 w 1892105"/>
                <a:gd name="connsiteY5" fmla="*/ 285529 h 951763"/>
                <a:gd name="connsiteX6" fmla="*/ 1623074 w 1892105"/>
                <a:gd name="connsiteY6" fmla="*/ 285529 h 951763"/>
                <a:gd name="connsiteX7" fmla="*/ 998717 w 1892105"/>
                <a:gd name="connsiteY7" fmla="*/ 0 h 951763"/>
                <a:gd name="connsiteX8" fmla="*/ 894658 w 1892105"/>
                <a:gd name="connsiteY8" fmla="*/ 0 h 951763"/>
                <a:gd name="connsiteX9" fmla="*/ 892119 w 1892105"/>
                <a:gd name="connsiteY9" fmla="*/ 0 h 951763"/>
                <a:gd name="connsiteX10" fmla="*/ 270301 w 1892105"/>
                <a:gd name="connsiteY10" fmla="*/ 285529 h 951763"/>
                <a:gd name="connsiteX11" fmla="*/ 270301 w 1892105"/>
                <a:gd name="connsiteY11" fmla="*/ 285529 h 951763"/>
                <a:gd name="connsiteX12" fmla="*/ 267763 w 1892105"/>
                <a:gd name="connsiteY12" fmla="*/ 288067 h 951763"/>
                <a:gd name="connsiteX13" fmla="*/ 242382 w 1892105"/>
                <a:gd name="connsiteY13" fmla="*/ 314716 h 951763"/>
                <a:gd name="connsiteX14" fmla="*/ 237306 w 1892105"/>
                <a:gd name="connsiteY14" fmla="*/ 319792 h 951763"/>
                <a:gd name="connsiteX15" fmla="*/ 236037 w 1892105"/>
                <a:gd name="connsiteY15" fmla="*/ 321062 h 951763"/>
                <a:gd name="connsiteX16" fmla="*/ 236037 w 1892105"/>
                <a:gd name="connsiteY16" fmla="*/ 321062 h 951763"/>
                <a:gd name="connsiteX17" fmla="*/ 0 w 1892105"/>
                <a:gd name="connsiteY17" fmla="*/ 950494 h 951763"/>
                <a:gd name="connsiteX18" fmla="*/ 2538 w 1892105"/>
                <a:gd name="connsiteY18" fmla="*/ 946687 h 951763"/>
                <a:gd name="connsiteX19" fmla="*/ 2538 w 1892105"/>
                <a:gd name="connsiteY19" fmla="*/ 950494 h 951763"/>
                <a:gd name="connsiteX20" fmla="*/ 238575 w 1892105"/>
                <a:gd name="connsiteY20" fmla="*/ 817247 h 951763"/>
                <a:gd name="connsiteX21" fmla="*/ 473344 w 1892105"/>
                <a:gd name="connsiteY21" fmla="*/ 950494 h 951763"/>
                <a:gd name="connsiteX22" fmla="*/ 474613 w 1892105"/>
                <a:gd name="connsiteY22" fmla="*/ 949225 h 951763"/>
                <a:gd name="connsiteX23" fmla="*/ 475882 w 1892105"/>
                <a:gd name="connsiteY23" fmla="*/ 950494 h 951763"/>
                <a:gd name="connsiteX24" fmla="*/ 710650 w 1892105"/>
                <a:gd name="connsiteY24" fmla="*/ 817247 h 951763"/>
                <a:gd name="connsiteX25" fmla="*/ 892119 w 1892105"/>
                <a:gd name="connsiteY25" fmla="*/ 884505 h 951763"/>
                <a:gd name="connsiteX26" fmla="*/ 1005062 w 1892105"/>
                <a:gd name="connsiteY26" fmla="*/ 884505 h 951763"/>
                <a:gd name="connsiteX27" fmla="*/ 1185263 w 1892105"/>
                <a:gd name="connsiteY27" fmla="*/ 817247 h 951763"/>
                <a:gd name="connsiteX28" fmla="*/ 1421300 w 1892105"/>
                <a:gd name="connsiteY28" fmla="*/ 951763 h 951763"/>
                <a:gd name="connsiteX29" fmla="*/ 1656068 w 1892105"/>
                <a:gd name="connsiteY29" fmla="*/ 817247 h 951763"/>
                <a:gd name="connsiteX30" fmla="*/ 1892105 w 1892105"/>
                <a:gd name="connsiteY30" fmla="*/ 951763 h 951763"/>
                <a:gd name="connsiteX31" fmla="*/ 1657337 w 1892105"/>
                <a:gd name="connsiteY31" fmla="*/ 321062 h 95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2105" h="951763">
                  <a:moveTo>
                    <a:pt x="1657337" y="321062"/>
                  </a:moveTo>
                  <a:lnTo>
                    <a:pt x="1657337" y="321062"/>
                  </a:lnTo>
                  <a:cubicBezTo>
                    <a:pt x="1656068" y="321062"/>
                    <a:pt x="1656068" y="321062"/>
                    <a:pt x="1657337" y="321062"/>
                  </a:cubicBezTo>
                  <a:cubicBezTo>
                    <a:pt x="1654799" y="318523"/>
                    <a:pt x="1653530" y="315985"/>
                    <a:pt x="1650992" y="314716"/>
                  </a:cubicBezTo>
                  <a:cubicBezTo>
                    <a:pt x="1643378" y="305833"/>
                    <a:pt x="1634495" y="296950"/>
                    <a:pt x="1625612" y="288067"/>
                  </a:cubicBezTo>
                  <a:cubicBezTo>
                    <a:pt x="1624343" y="286798"/>
                    <a:pt x="1624343" y="286798"/>
                    <a:pt x="1623074" y="285529"/>
                  </a:cubicBezTo>
                  <a:lnTo>
                    <a:pt x="1623074" y="285529"/>
                  </a:lnTo>
                  <a:cubicBezTo>
                    <a:pt x="1464447" y="121826"/>
                    <a:pt x="1239830" y="15228"/>
                    <a:pt x="998717" y="0"/>
                  </a:cubicBezTo>
                  <a:lnTo>
                    <a:pt x="894658" y="0"/>
                  </a:lnTo>
                  <a:cubicBezTo>
                    <a:pt x="893389" y="0"/>
                    <a:pt x="892119" y="0"/>
                    <a:pt x="892119" y="0"/>
                  </a:cubicBezTo>
                  <a:cubicBezTo>
                    <a:pt x="651006" y="15228"/>
                    <a:pt x="428928" y="121826"/>
                    <a:pt x="270301" y="285529"/>
                  </a:cubicBezTo>
                  <a:lnTo>
                    <a:pt x="270301" y="285529"/>
                  </a:lnTo>
                  <a:cubicBezTo>
                    <a:pt x="269032" y="286798"/>
                    <a:pt x="269032" y="286798"/>
                    <a:pt x="267763" y="288067"/>
                  </a:cubicBezTo>
                  <a:cubicBezTo>
                    <a:pt x="258880" y="296950"/>
                    <a:pt x="251266" y="305833"/>
                    <a:pt x="242382" y="314716"/>
                  </a:cubicBezTo>
                  <a:cubicBezTo>
                    <a:pt x="241113" y="315985"/>
                    <a:pt x="238575" y="318523"/>
                    <a:pt x="237306" y="319792"/>
                  </a:cubicBezTo>
                  <a:cubicBezTo>
                    <a:pt x="237306" y="319792"/>
                    <a:pt x="236037" y="321062"/>
                    <a:pt x="236037" y="321062"/>
                  </a:cubicBezTo>
                  <a:lnTo>
                    <a:pt x="236037" y="321062"/>
                  </a:lnTo>
                  <a:cubicBezTo>
                    <a:pt x="88831" y="488572"/>
                    <a:pt x="0" y="709381"/>
                    <a:pt x="0" y="950494"/>
                  </a:cubicBezTo>
                  <a:cubicBezTo>
                    <a:pt x="1269" y="949225"/>
                    <a:pt x="1269" y="947956"/>
                    <a:pt x="2538" y="946687"/>
                  </a:cubicBezTo>
                  <a:cubicBezTo>
                    <a:pt x="2538" y="947956"/>
                    <a:pt x="2538" y="949225"/>
                    <a:pt x="2538" y="950494"/>
                  </a:cubicBezTo>
                  <a:cubicBezTo>
                    <a:pt x="64720" y="868008"/>
                    <a:pt x="147206" y="817247"/>
                    <a:pt x="238575" y="817247"/>
                  </a:cubicBezTo>
                  <a:cubicBezTo>
                    <a:pt x="329945" y="817247"/>
                    <a:pt x="412431" y="869277"/>
                    <a:pt x="473344" y="950494"/>
                  </a:cubicBezTo>
                  <a:cubicBezTo>
                    <a:pt x="473344" y="950494"/>
                    <a:pt x="474613" y="949225"/>
                    <a:pt x="474613" y="949225"/>
                  </a:cubicBezTo>
                  <a:cubicBezTo>
                    <a:pt x="474613" y="949225"/>
                    <a:pt x="475882" y="950494"/>
                    <a:pt x="475882" y="950494"/>
                  </a:cubicBezTo>
                  <a:cubicBezTo>
                    <a:pt x="536795" y="868008"/>
                    <a:pt x="619281" y="817247"/>
                    <a:pt x="710650" y="817247"/>
                  </a:cubicBezTo>
                  <a:cubicBezTo>
                    <a:pt x="774101" y="817247"/>
                    <a:pt x="840090" y="842628"/>
                    <a:pt x="892119" y="884505"/>
                  </a:cubicBezTo>
                  <a:lnTo>
                    <a:pt x="1005062" y="884505"/>
                  </a:lnTo>
                  <a:cubicBezTo>
                    <a:pt x="1055823" y="841359"/>
                    <a:pt x="1121812" y="817247"/>
                    <a:pt x="1185263" y="817247"/>
                  </a:cubicBezTo>
                  <a:cubicBezTo>
                    <a:pt x="1276632" y="817247"/>
                    <a:pt x="1360387" y="868008"/>
                    <a:pt x="1421300" y="951763"/>
                  </a:cubicBezTo>
                  <a:cubicBezTo>
                    <a:pt x="1480944" y="868008"/>
                    <a:pt x="1564699" y="817247"/>
                    <a:pt x="1656068" y="817247"/>
                  </a:cubicBezTo>
                  <a:cubicBezTo>
                    <a:pt x="1748706" y="817247"/>
                    <a:pt x="1831193" y="868008"/>
                    <a:pt x="1892105" y="951763"/>
                  </a:cubicBezTo>
                  <a:cubicBezTo>
                    <a:pt x="1892105" y="709381"/>
                    <a:pt x="1803274" y="488572"/>
                    <a:pt x="1657337" y="321062"/>
                  </a:cubicBezTo>
                  <a:close/>
                </a:path>
              </a:pathLst>
            </a:custGeom>
            <a:solidFill>
              <a:srgbClr val="006580"/>
            </a:solidFill>
            <a:ln w="12650"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FD24A29B-E2DC-4692-BFF7-9B7E63A549D0}"/>
                </a:ext>
              </a:extLst>
            </p:cNvPr>
            <p:cNvSpPr/>
            <p:nvPr/>
          </p:nvSpPr>
          <p:spPr>
            <a:xfrm>
              <a:off x="8989851" y="2629308"/>
              <a:ext cx="510145" cy="922575"/>
            </a:xfrm>
            <a:custGeom>
              <a:avLst/>
              <a:gdLst>
                <a:gd name="connsiteX0" fmla="*/ 7614 w 510145"/>
                <a:gd name="connsiteY0" fmla="*/ 670041 h 922575"/>
                <a:gd name="connsiteX1" fmla="*/ 258880 w 510145"/>
                <a:gd name="connsiteY1" fmla="*/ 922576 h 922575"/>
                <a:gd name="connsiteX2" fmla="*/ 510145 w 510145"/>
                <a:gd name="connsiteY2" fmla="*/ 670041 h 922575"/>
                <a:gd name="connsiteX3" fmla="*/ 510145 w 510145"/>
                <a:gd name="connsiteY3" fmla="*/ 559637 h 922575"/>
                <a:gd name="connsiteX4" fmla="*/ 458115 w 510145"/>
                <a:gd name="connsiteY4" fmla="*/ 499993 h 922575"/>
                <a:gd name="connsiteX5" fmla="*/ 399741 w 510145"/>
                <a:gd name="connsiteY5" fmla="*/ 565982 h 922575"/>
                <a:gd name="connsiteX6" fmla="*/ 399741 w 510145"/>
                <a:gd name="connsiteY6" fmla="*/ 676387 h 922575"/>
                <a:gd name="connsiteX7" fmla="*/ 258880 w 510145"/>
                <a:gd name="connsiteY7" fmla="*/ 818516 h 922575"/>
                <a:gd name="connsiteX8" fmla="*/ 111674 w 510145"/>
                <a:gd name="connsiteY8" fmla="*/ 670041 h 922575"/>
                <a:gd name="connsiteX9" fmla="*/ 111674 w 510145"/>
                <a:gd name="connsiteY9" fmla="*/ 0 h 922575"/>
                <a:gd name="connsiteX10" fmla="*/ 0 w 510145"/>
                <a:gd name="connsiteY10" fmla="*/ 0 h 922575"/>
                <a:gd name="connsiteX11" fmla="*/ 7614 w 510145"/>
                <a:gd name="connsiteY11" fmla="*/ 670041 h 92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145" h="922575">
                  <a:moveTo>
                    <a:pt x="7614" y="670041"/>
                  </a:moveTo>
                  <a:cubicBezTo>
                    <a:pt x="7614" y="814709"/>
                    <a:pt x="115481" y="922576"/>
                    <a:pt x="258880" y="922576"/>
                  </a:cubicBezTo>
                  <a:cubicBezTo>
                    <a:pt x="402279" y="922576"/>
                    <a:pt x="510145" y="814709"/>
                    <a:pt x="510145" y="670041"/>
                  </a:cubicBezTo>
                  <a:lnTo>
                    <a:pt x="510145" y="559637"/>
                  </a:lnTo>
                  <a:cubicBezTo>
                    <a:pt x="510145" y="526642"/>
                    <a:pt x="491110" y="499993"/>
                    <a:pt x="458115" y="499993"/>
                  </a:cubicBezTo>
                  <a:cubicBezTo>
                    <a:pt x="425121" y="499993"/>
                    <a:pt x="399741" y="532987"/>
                    <a:pt x="399741" y="565982"/>
                  </a:cubicBezTo>
                  <a:lnTo>
                    <a:pt x="399741" y="676387"/>
                  </a:lnTo>
                  <a:cubicBezTo>
                    <a:pt x="399741" y="755066"/>
                    <a:pt x="336290" y="818516"/>
                    <a:pt x="258880" y="818516"/>
                  </a:cubicBezTo>
                  <a:cubicBezTo>
                    <a:pt x="181470" y="818516"/>
                    <a:pt x="111674" y="748720"/>
                    <a:pt x="111674" y="670041"/>
                  </a:cubicBezTo>
                  <a:lnTo>
                    <a:pt x="111674" y="0"/>
                  </a:lnTo>
                  <a:lnTo>
                    <a:pt x="0" y="0"/>
                  </a:lnTo>
                  <a:lnTo>
                    <a:pt x="7614" y="670041"/>
                  </a:lnTo>
                  <a:close/>
                </a:path>
              </a:pathLst>
            </a:custGeom>
            <a:solidFill>
              <a:srgbClr val="4A4F54"/>
            </a:solidFill>
            <a:ln w="12650"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7A2AD2F9-0E64-44D8-8959-4CF3578E7488}"/>
                </a:ext>
              </a:extLst>
            </p:cNvPr>
            <p:cNvSpPr/>
            <p:nvPr/>
          </p:nvSpPr>
          <p:spPr>
            <a:xfrm>
              <a:off x="8992389" y="1649626"/>
              <a:ext cx="107866" cy="104059"/>
            </a:xfrm>
            <a:custGeom>
              <a:avLst/>
              <a:gdLst>
                <a:gd name="connsiteX0" fmla="*/ 0 w 107866"/>
                <a:gd name="connsiteY0" fmla="*/ 0 h 104059"/>
                <a:gd name="connsiteX1" fmla="*/ 107867 w 107866"/>
                <a:gd name="connsiteY1" fmla="*/ 0 h 104059"/>
                <a:gd name="connsiteX2" fmla="*/ 107867 w 107866"/>
                <a:gd name="connsiteY2" fmla="*/ 104059 h 104059"/>
                <a:gd name="connsiteX3" fmla="*/ 0 w 107866"/>
                <a:gd name="connsiteY3" fmla="*/ 104059 h 104059"/>
              </a:gdLst>
              <a:ahLst/>
              <a:cxnLst>
                <a:cxn ang="0">
                  <a:pos x="connsiteX0" y="connsiteY0"/>
                </a:cxn>
                <a:cxn ang="0">
                  <a:pos x="connsiteX1" y="connsiteY1"/>
                </a:cxn>
                <a:cxn ang="0">
                  <a:pos x="connsiteX2" y="connsiteY2"/>
                </a:cxn>
                <a:cxn ang="0">
                  <a:pos x="connsiteX3" y="connsiteY3"/>
                </a:cxn>
              </a:cxnLst>
              <a:rect l="l" t="t" r="r" b="b"/>
              <a:pathLst>
                <a:path w="107866" h="104059">
                  <a:moveTo>
                    <a:pt x="0" y="0"/>
                  </a:moveTo>
                  <a:lnTo>
                    <a:pt x="107867" y="0"/>
                  </a:lnTo>
                  <a:lnTo>
                    <a:pt x="107867" y="104059"/>
                  </a:lnTo>
                  <a:lnTo>
                    <a:pt x="0" y="104059"/>
                  </a:lnTo>
                  <a:close/>
                </a:path>
              </a:pathLst>
            </a:custGeom>
            <a:solidFill>
              <a:srgbClr val="4A4F54"/>
            </a:solidFill>
            <a:ln w="12650" cap="flat">
              <a:noFill/>
              <a:prstDash val="solid"/>
              <a:miter/>
            </a:ln>
          </p:spPr>
          <p:txBody>
            <a:bodyPr rtlCol="0" anchor="ctr"/>
            <a:lstStyle/>
            <a:p>
              <a:endParaRPr lang="en-US"/>
            </a:p>
          </p:txBody>
        </p:sp>
        <p:sp>
          <p:nvSpPr>
            <p:cNvPr id="9" name="Picture 13">
              <a:extLst>
                <a:ext uri="{FF2B5EF4-FFF2-40B4-BE49-F238E27FC236}">
                  <a16:creationId xmlns:a16="http://schemas.microsoft.com/office/drawing/2014/main" id="{E9B59029-5338-417A-9140-08C5C93B3E81}"/>
                </a:ext>
              </a:extLst>
            </p:cNvPr>
            <p:cNvSpPr/>
            <p:nvPr/>
          </p:nvSpPr>
          <p:spPr>
            <a:xfrm>
              <a:off x="8987313" y="2636922"/>
              <a:ext cx="12690" cy="12690"/>
            </a:xfrm>
            <a:custGeom>
              <a:avLst/>
              <a:gdLst>
                <a:gd name="connsiteX0" fmla="*/ 0 w 12690"/>
                <a:gd name="connsiteY0" fmla="*/ 0 h 12690"/>
                <a:gd name="connsiteX1" fmla="*/ 0 w 12690"/>
                <a:gd name="connsiteY1" fmla="*/ 0 h 12690"/>
                <a:gd name="connsiteX2" fmla="*/ 0 w 12690"/>
                <a:gd name="connsiteY2" fmla="*/ 0 h 12690"/>
              </a:gdLst>
              <a:ahLst/>
              <a:cxnLst>
                <a:cxn ang="0">
                  <a:pos x="connsiteX0" y="connsiteY0"/>
                </a:cxn>
                <a:cxn ang="0">
                  <a:pos x="connsiteX1" y="connsiteY1"/>
                </a:cxn>
                <a:cxn ang="0">
                  <a:pos x="connsiteX2" y="connsiteY2"/>
                </a:cxn>
              </a:cxnLst>
              <a:rect l="l" t="t" r="r" b="b"/>
              <a:pathLst>
                <a:path w="12690" h="12690">
                  <a:moveTo>
                    <a:pt x="0" y="0"/>
                  </a:moveTo>
                  <a:lnTo>
                    <a:pt x="0" y="0"/>
                  </a:lnTo>
                  <a:lnTo>
                    <a:pt x="0" y="0"/>
                  </a:lnTo>
                  <a:close/>
                </a:path>
              </a:pathLst>
            </a:custGeom>
            <a:solidFill>
              <a:srgbClr val="006580"/>
            </a:solidFill>
            <a:ln w="12650"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36416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i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ARE THE MAIN CONCERNS TO MY CUSTOMERS/USERS?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What is keeping them awake at night?</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Pains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keeps them awake at night? </a:t>
              </a:r>
            </a:p>
            <a:p>
              <a:pPr marL="171450" indent="-171450" algn="l">
                <a:buFont typeface="Arial" panose="020B0604020202020204" pitchFamily="34" charset="0"/>
                <a:buChar char="•"/>
              </a:pPr>
              <a:r>
                <a:rPr lang="en-GB" sz="1200">
                  <a:solidFill>
                    <a:schemeClr val="tx1"/>
                  </a:solidFill>
                  <a:latin typeface="Roboto"/>
                </a:rPr>
                <a:t>In this point of view you explain general pains points that this solution, product, or feature my brings some relief to.</a:t>
              </a:r>
            </a:p>
            <a:p>
              <a:pPr marL="171450" indent="-171450" algn="l">
                <a:buFont typeface="Arial" panose="020B0604020202020204" pitchFamily="34" charset="0"/>
                <a:buChar char="•"/>
              </a:pPr>
              <a:r>
                <a:rPr lang="en-GB" sz="1200">
                  <a:solidFill>
                    <a:schemeClr val="tx1"/>
                  </a:solidFill>
                  <a:latin typeface="Roboto"/>
                </a:rPr>
                <a:t>You are not explaining the solution just explaining the pain</a:t>
              </a:r>
            </a:p>
            <a:p>
              <a:pPr marL="171450" indent="-171450" algn="l">
                <a:buFont typeface="Arial" panose="020B0604020202020204" pitchFamily="34" charset="0"/>
                <a:buChar char="•"/>
              </a:pPr>
              <a:r>
                <a:rPr lang="en-GB" sz="1200">
                  <a:solidFill>
                    <a:schemeClr val="tx1"/>
                  </a:solidFill>
                  <a:latin typeface="Roboto"/>
                </a:rPr>
                <a:t>You do it in a very general way</a:t>
              </a:r>
            </a:p>
            <a:p>
              <a:pPr marL="171450" indent="-171450" algn="l">
                <a:buFont typeface="Arial" panose="020B0604020202020204" pitchFamily="34" charset="0"/>
                <a:buChar char="•"/>
              </a:pPr>
              <a:r>
                <a:rPr lang="en-GB" sz="1200">
                  <a:solidFill>
                    <a:schemeClr val="tx1"/>
                  </a:solidFill>
                  <a:latin typeface="Roboto"/>
                </a:rPr>
                <a:t>First you describe each pain in one slide</a:t>
              </a:r>
            </a:p>
            <a:p>
              <a:pPr marL="171450" indent="-171450" algn="l">
                <a:buFont typeface="Arial" panose="020B0604020202020204" pitchFamily="34" charset="0"/>
                <a:buChar char="•"/>
              </a:pPr>
              <a:r>
                <a:rPr lang="en-GB" sz="1200">
                  <a:solidFill>
                    <a:schemeClr val="tx1"/>
                  </a:solidFill>
                  <a:latin typeface="Roboto"/>
                </a:rPr>
                <a:t>Each pain is typically informed by some trends you can mention the trends assuming the learner knows them</a:t>
              </a:r>
            </a:p>
            <a:p>
              <a:pPr marL="171450" indent="-171450" algn="l">
                <a:buFont typeface="Arial" panose="020B0604020202020204" pitchFamily="34" charset="0"/>
                <a:buChar char="•"/>
              </a:pPr>
              <a:r>
                <a:rPr lang="en-GB" sz="1200">
                  <a:solidFill>
                    <a:schemeClr val="tx1"/>
                  </a:solidFill>
                  <a:latin typeface="Roboto"/>
                </a:rPr>
                <a:t>You may want to want to explain why this solution product or feature is a good remedy</a:t>
              </a:r>
            </a:p>
            <a:p>
              <a:pPr marL="171450" indent="-171450" algn="l">
                <a:buFont typeface="Arial" panose="020B0604020202020204" pitchFamily="34" charset="0"/>
                <a:buChar char="•"/>
              </a:pPr>
              <a:r>
                <a:rPr lang="en-GB" sz="1200">
                  <a:solidFill>
                    <a:schemeClr val="tx1"/>
                  </a:solidFill>
                  <a:latin typeface="Roboto"/>
                </a:rPr>
                <a:t>Use examples, try to keep a balance of different industries unless you are building some sort of vertical training</a:t>
              </a:r>
            </a:p>
            <a:p>
              <a:pPr marL="171450" indent="-171450" algn="l">
                <a:buFont typeface="Arial" panose="020B0604020202020204" pitchFamily="34" charset="0"/>
                <a:buChar char="•"/>
              </a:pPr>
              <a:r>
                <a:rPr lang="en-GB" sz="1200">
                  <a:solidFill>
                    <a:schemeClr val="tx1"/>
                  </a:solidFill>
                  <a:latin typeface="Roboto"/>
                </a:rPr>
                <a:t>Quotes from real customers or user will definitely help.</a:t>
              </a:r>
            </a:p>
            <a:p>
              <a:pPr marL="171450" indent="-171450" algn="l">
                <a:buFont typeface="Arial" panose="020B0604020202020204" pitchFamily="34" charset="0"/>
                <a:buChar char="•"/>
              </a:pPr>
              <a:r>
                <a:rPr lang="en-GB" sz="1200">
                  <a:solidFill>
                    <a:schemeClr val="tx1"/>
                  </a:solidFill>
                  <a:latin typeface="Roboto"/>
                </a:rPr>
                <a:t>Keep the slide as clean as possible using just a few images</a:t>
              </a:r>
            </a:p>
            <a:p>
              <a:pPr marL="171450" indent="-171450" algn="l">
                <a:buFont typeface="Arial" panose="020B0604020202020204" pitchFamily="34" charset="0"/>
                <a:buChar char="•"/>
              </a:pPr>
              <a:r>
                <a:rPr lang="en-GB" sz="1200">
                  <a:solidFill>
                    <a:schemeClr val="tx1"/>
                  </a:solidFill>
                  <a:latin typeface="Roboto"/>
                </a:rPr>
                <a:t>Remember the speech goes in the speaker notes, if you cannot illustrate with images use only CAPTION WORDS on the screen</a:t>
              </a:r>
            </a:p>
            <a:p>
              <a:pPr marL="171450" indent="-171450" algn="l">
                <a:buFont typeface="Arial" panose="020B0604020202020204" pitchFamily="34" charset="0"/>
                <a:buChar char="•"/>
              </a:pPr>
              <a:r>
                <a:rPr lang="en-GB" sz="1200">
                  <a:solidFill>
                    <a:schemeClr val="tx1"/>
                  </a:solidFill>
                  <a:latin typeface="Roboto"/>
                </a:rPr>
                <a:t>Try to keep the text in each slide to a maximum of 150 words, this will be slightly more than 1 minute when read. </a:t>
              </a:r>
            </a:p>
            <a:p>
              <a:pPr marL="171450" indent="-171450" algn="l">
                <a:buFont typeface="Arial" panose="020B0604020202020204" pitchFamily="34" charset="0"/>
                <a:buChar char="•"/>
              </a:pPr>
              <a:r>
                <a:rPr lang="en-GB" sz="1200">
                  <a:solidFill>
                    <a:schemeClr val="tx1"/>
                  </a:solidFill>
                  <a:latin typeface="Roboto"/>
                </a:rPr>
                <a:t>You can activate dictation to save some time.</a:t>
              </a:r>
            </a:p>
            <a:p>
              <a:pPr marL="171450" indent="-171450" algn="l">
                <a:buFont typeface="Arial" panose="020B0604020202020204" pitchFamily="34" charset="0"/>
                <a:buChar char="•"/>
              </a:pPr>
              <a:endParaRPr lang="en-US" sz="1600">
                <a:solidFill>
                  <a:schemeClr val="tx1"/>
                </a:solidFill>
              </a:endParaRPr>
            </a:p>
          </p:txBody>
        </p:sp>
      </p:grpSp>
      <p:sp>
        <p:nvSpPr>
          <p:cNvPr id="9" name="Text Placeholder 6">
            <a:extLst>
              <a:ext uri="{FF2B5EF4-FFF2-40B4-BE49-F238E27FC236}">
                <a16:creationId xmlns:a16="http://schemas.microsoft.com/office/drawing/2014/main" id="{A785C1C6-95C2-4F53-BB11-785B3826CBB2}"/>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58F826B0-265C-470B-A880-ED23644B6DAA}"/>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3">
            <a:extLst>
              <a:ext uri="{FF2B5EF4-FFF2-40B4-BE49-F238E27FC236}">
                <a16:creationId xmlns:a16="http://schemas.microsoft.com/office/drawing/2014/main" id="{A099D13E-56B7-4C09-BA8D-DF176312DB4B}"/>
              </a:ext>
            </a:extLst>
          </p:cNvPr>
          <p:cNvGrpSpPr/>
          <p:nvPr/>
        </p:nvGrpSpPr>
        <p:grpSpPr>
          <a:xfrm>
            <a:off x="11154657" y="394829"/>
            <a:ext cx="662132" cy="665685"/>
            <a:chOff x="11154657" y="394829"/>
            <a:chExt cx="662132" cy="665685"/>
          </a:xfrm>
          <a:solidFill>
            <a:schemeClr val="bg1"/>
          </a:solidFill>
        </p:grpSpPr>
        <p:sp>
          <p:nvSpPr>
            <p:cNvPr id="4" name="Picture 13">
              <a:extLst>
                <a:ext uri="{FF2B5EF4-FFF2-40B4-BE49-F238E27FC236}">
                  <a16:creationId xmlns:a16="http://schemas.microsoft.com/office/drawing/2014/main" id="{6E5FC2EC-1DDD-4E21-B8E7-F0D69EA15C62}"/>
                </a:ext>
              </a:extLst>
            </p:cNvPr>
            <p:cNvSpPr/>
            <p:nvPr/>
          </p:nvSpPr>
          <p:spPr>
            <a:xfrm>
              <a:off x="11154657" y="430800"/>
              <a:ext cx="662132" cy="333064"/>
            </a:xfrm>
            <a:custGeom>
              <a:avLst/>
              <a:gdLst>
                <a:gd name="connsiteX0" fmla="*/ 579977 w 662132"/>
                <a:gd name="connsiteY0" fmla="*/ 112354 h 333064"/>
                <a:gd name="connsiteX1" fmla="*/ 579977 w 662132"/>
                <a:gd name="connsiteY1" fmla="*/ 112354 h 333064"/>
                <a:gd name="connsiteX2" fmla="*/ 579977 w 662132"/>
                <a:gd name="connsiteY2" fmla="*/ 112354 h 333064"/>
                <a:gd name="connsiteX3" fmla="*/ 577757 w 662132"/>
                <a:gd name="connsiteY3" fmla="*/ 110133 h 333064"/>
                <a:gd name="connsiteX4" fmla="*/ 568875 w 662132"/>
                <a:gd name="connsiteY4" fmla="*/ 100808 h 333064"/>
                <a:gd name="connsiteX5" fmla="*/ 567987 w 662132"/>
                <a:gd name="connsiteY5" fmla="*/ 99919 h 333064"/>
                <a:gd name="connsiteX6" fmla="*/ 567987 w 662132"/>
                <a:gd name="connsiteY6" fmla="*/ 99919 h 333064"/>
                <a:gd name="connsiteX7" fmla="*/ 349496 w 662132"/>
                <a:gd name="connsiteY7" fmla="*/ 0 h 333064"/>
                <a:gd name="connsiteX8" fmla="*/ 313081 w 662132"/>
                <a:gd name="connsiteY8" fmla="*/ 0 h 333064"/>
                <a:gd name="connsiteX9" fmla="*/ 312193 w 662132"/>
                <a:gd name="connsiteY9" fmla="*/ 0 h 333064"/>
                <a:gd name="connsiteX10" fmla="*/ 94590 w 662132"/>
                <a:gd name="connsiteY10" fmla="*/ 99919 h 333064"/>
                <a:gd name="connsiteX11" fmla="*/ 94590 w 662132"/>
                <a:gd name="connsiteY11" fmla="*/ 99919 h 333064"/>
                <a:gd name="connsiteX12" fmla="*/ 93702 w 662132"/>
                <a:gd name="connsiteY12" fmla="*/ 100808 h 333064"/>
                <a:gd name="connsiteX13" fmla="*/ 84821 w 662132"/>
                <a:gd name="connsiteY13" fmla="*/ 110133 h 333064"/>
                <a:gd name="connsiteX14" fmla="*/ 83044 w 662132"/>
                <a:gd name="connsiteY14" fmla="*/ 111910 h 333064"/>
                <a:gd name="connsiteX15" fmla="*/ 82600 w 662132"/>
                <a:gd name="connsiteY15" fmla="*/ 112354 h 333064"/>
                <a:gd name="connsiteX16" fmla="*/ 82600 w 662132"/>
                <a:gd name="connsiteY16" fmla="*/ 112354 h 333064"/>
                <a:gd name="connsiteX17" fmla="*/ 0 w 662132"/>
                <a:gd name="connsiteY17" fmla="*/ 332621 h 333064"/>
                <a:gd name="connsiteX18" fmla="*/ 888 w 662132"/>
                <a:gd name="connsiteY18" fmla="*/ 331288 h 333064"/>
                <a:gd name="connsiteX19" fmla="*/ 888 w 662132"/>
                <a:gd name="connsiteY19" fmla="*/ 332621 h 333064"/>
                <a:gd name="connsiteX20" fmla="*/ 83488 w 662132"/>
                <a:gd name="connsiteY20" fmla="*/ 285992 h 333064"/>
                <a:gd name="connsiteX21" fmla="*/ 165644 w 662132"/>
                <a:gd name="connsiteY21" fmla="*/ 332621 h 333064"/>
                <a:gd name="connsiteX22" fmla="*/ 166088 w 662132"/>
                <a:gd name="connsiteY22" fmla="*/ 332177 h 333064"/>
                <a:gd name="connsiteX23" fmla="*/ 166532 w 662132"/>
                <a:gd name="connsiteY23" fmla="*/ 332621 h 333064"/>
                <a:gd name="connsiteX24" fmla="*/ 248688 w 662132"/>
                <a:gd name="connsiteY24" fmla="*/ 285992 h 333064"/>
                <a:gd name="connsiteX25" fmla="*/ 312193 w 662132"/>
                <a:gd name="connsiteY25" fmla="*/ 309528 h 333064"/>
                <a:gd name="connsiteX26" fmla="*/ 351716 w 662132"/>
                <a:gd name="connsiteY26" fmla="*/ 309528 h 333064"/>
                <a:gd name="connsiteX27" fmla="*/ 414777 w 662132"/>
                <a:gd name="connsiteY27" fmla="*/ 285992 h 333064"/>
                <a:gd name="connsiteX28" fmla="*/ 497377 w 662132"/>
                <a:gd name="connsiteY28" fmla="*/ 333065 h 333064"/>
                <a:gd name="connsiteX29" fmla="*/ 579533 w 662132"/>
                <a:gd name="connsiteY29" fmla="*/ 285992 h 333064"/>
                <a:gd name="connsiteX30" fmla="*/ 662133 w 662132"/>
                <a:gd name="connsiteY30" fmla="*/ 333065 h 333064"/>
                <a:gd name="connsiteX31" fmla="*/ 579977 w 662132"/>
                <a:gd name="connsiteY31" fmla="*/ 112354 h 3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62132" h="333064">
                  <a:moveTo>
                    <a:pt x="579977" y="112354"/>
                  </a:moveTo>
                  <a:lnTo>
                    <a:pt x="579977" y="112354"/>
                  </a:lnTo>
                  <a:cubicBezTo>
                    <a:pt x="579533" y="112354"/>
                    <a:pt x="579533" y="112354"/>
                    <a:pt x="579977" y="112354"/>
                  </a:cubicBezTo>
                  <a:cubicBezTo>
                    <a:pt x="579089" y="111466"/>
                    <a:pt x="578645" y="110578"/>
                    <a:pt x="577757" y="110133"/>
                  </a:cubicBezTo>
                  <a:cubicBezTo>
                    <a:pt x="575092" y="107025"/>
                    <a:pt x="571983" y="103916"/>
                    <a:pt x="568875" y="100808"/>
                  </a:cubicBezTo>
                  <a:cubicBezTo>
                    <a:pt x="568431" y="100364"/>
                    <a:pt x="568431" y="100364"/>
                    <a:pt x="567987" y="99919"/>
                  </a:cubicBezTo>
                  <a:lnTo>
                    <a:pt x="567987" y="99919"/>
                  </a:lnTo>
                  <a:cubicBezTo>
                    <a:pt x="512476" y="42632"/>
                    <a:pt x="433872" y="5329"/>
                    <a:pt x="349496" y="0"/>
                  </a:cubicBezTo>
                  <a:lnTo>
                    <a:pt x="313081" y="0"/>
                  </a:lnTo>
                  <a:cubicBezTo>
                    <a:pt x="312637" y="0"/>
                    <a:pt x="312193" y="0"/>
                    <a:pt x="312193" y="0"/>
                  </a:cubicBezTo>
                  <a:cubicBezTo>
                    <a:pt x="227816" y="5329"/>
                    <a:pt x="150101" y="42632"/>
                    <a:pt x="94590" y="99919"/>
                  </a:cubicBezTo>
                  <a:lnTo>
                    <a:pt x="94590" y="99919"/>
                  </a:lnTo>
                  <a:cubicBezTo>
                    <a:pt x="94146" y="100364"/>
                    <a:pt x="94146" y="100364"/>
                    <a:pt x="93702" y="100808"/>
                  </a:cubicBezTo>
                  <a:cubicBezTo>
                    <a:pt x="90594" y="103916"/>
                    <a:pt x="87929" y="107025"/>
                    <a:pt x="84821" y="110133"/>
                  </a:cubicBezTo>
                  <a:cubicBezTo>
                    <a:pt x="84376" y="110578"/>
                    <a:pt x="83488" y="111466"/>
                    <a:pt x="83044" y="111910"/>
                  </a:cubicBezTo>
                  <a:cubicBezTo>
                    <a:pt x="83044" y="111910"/>
                    <a:pt x="82600" y="112354"/>
                    <a:pt x="82600" y="112354"/>
                  </a:cubicBezTo>
                  <a:lnTo>
                    <a:pt x="82600" y="112354"/>
                  </a:lnTo>
                  <a:cubicBezTo>
                    <a:pt x="31086" y="170973"/>
                    <a:pt x="0" y="248244"/>
                    <a:pt x="0" y="332621"/>
                  </a:cubicBezTo>
                  <a:cubicBezTo>
                    <a:pt x="444" y="332177"/>
                    <a:pt x="444" y="331733"/>
                    <a:pt x="888" y="331288"/>
                  </a:cubicBezTo>
                  <a:cubicBezTo>
                    <a:pt x="888" y="331733"/>
                    <a:pt x="888" y="332177"/>
                    <a:pt x="888" y="332621"/>
                  </a:cubicBezTo>
                  <a:cubicBezTo>
                    <a:pt x="22648" y="303755"/>
                    <a:pt x="51514" y="285992"/>
                    <a:pt x="83488" y="285992"/>
                  </a:cubicBezTo>
                  <a:cubicBezTo>
                    <a:pt x="115462" y="285992"/>
                    <a:pt x="144328" y="304199"/>
                    <a:pt x="165644" y="332621"/>
                  </a:cubicBezTo>
                  <a:cubicBezTo>
                    <a:pt x="165644" y="332621"/>
                    <a:pt x="166088" y="332177"/>
                    <a:pt x="166088" y="332177"/>
                  </a:cubicBezTo>
                  <a:cubicBezTo>
                    <a:pt x="166088" y="332177"/>
                    <a:pt x="166532" y="332621"/>
                    <a:pt x="166532" y="332621"/>
                  </a:cubicBezTo>
                  <a:cubicBezTo>
                    <a:pt x="187849" y="303755"/>
                    <a:pt x="216714" y="285992"/>
                    <a:pt x="248688" y="285992"/>
                  </a:cubicBezTo>
                  <a:cubicBezTo>
                    <a:pt x="270893" y="285992"/>
                    <a:pt x="293985" y="294873"/>
                    <a:pt x="312193" y="309528"/>
                  </a:cubicBezTo>
                  <a:lnTo>
                    <a:pt x="351716" y="309528"/>
                  </a:lnTo>
                  <a:cubicBezTo>
                    <a:pt x="369480" y="294429"/>
                    <a:pt x="392572" y="285992"/>
                    <a:pt x="414777" y="285992"/>
                  </a:cubicBezTo>
                  <a:cubicBezTo>
                    <a:pt x="446751" y="285992"/>
                    <a:pt x="476061" y="303755"/>
                    <a:pt x="497377" y="333065"/>
                  </a:cubicBezTo>
                  <a:cubicBezTo>
                    <a:pt x="518249" y="303755"/>
                    <a:pt x="547559" y="285992"/>
                    <a:pt x="579533" y="285992"/>
                  </a:cubicBezTo>
                  <a:cubicBezTo>
                    <a:pt x="611951" y="285992"/>
                    <a:pt x="640817" y="303755"/>
                    <a:pt x="662133" y="333065"/>
                  </a:cubicBezTo>
                  <a:cubicBezTo>
                    <a:pt x="662133" y="248244"/>
                    <a:pt x="631047" y="170973"/>
                    <a:pt x="579977" y="112354"/>
                  </a:cubicBezTo>
                  <a:close/>
                </a:path>
              </a:pathLst>
            </a:custGeom>
            <a:solidFill>
              <a:schemeClr val="bg1"/>
            </a:solidFill>
            <a:ln w="4415"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068054CC-0840-4179-9DED-08CC89694B46}"/>
                </a:ext>
              </a:extLst>
            </p:cNvPr>
            <p:cNvSpPr/>
            <p:nvPr/>
          </p:nvSpPr>
          <p:spPr>
            <a:xfrm>
              <a:off x="11466406" y="737664"/>
              <a:ext cx="178522" cy="322850"/>
            </a:xfrm>
            <a:custGeom>
              <a:avLst/>
              <a:gdLst>
                <a:gd name="connsiteX0" fmla="*/ 2665 w 178522"/>
                <a:gd name="connsiteY0" fmla="*/ 234478 h 322850"/>
                <a:gd name="connsiteX1" fmla="*/ 90594 w 178522"/>
                <a:gd name="connsiteY1" fmla="*/ 322851 h 322850"/>
                <a:gd name="connsiteX2" fmla="*/ 178523 w 178522"/>
                <a:gd name="connsiteY2" fmla="*/ 234478 h 322850"/>
                <a:gd name="connsiteX3" fmla="*/ 178523 w 178522"/>
                <a:gd name="connsiteY3" fmla="*/ 195842 h 322850"/>
                <a:gd name="connsiteX4" fmla="*/ 160315 w 178522"/>
                <a:gd name="connsiteY4" fmla="*/ 174970 h 322850"/>
                <a:gd name="connsiteX5" fmla="*/ 139887 w 178522"/>
                <a:gd name="connsiteY5" fmla="*/ 198063 h 322850"/>
                <a:gd name="connsiteX6" fmla="*/ 139887 w 178522"/>
                <a:gd name="connsiteY6" fmla="*/ 236698 h 322850"/>
                <a:gd name="connsiteX7" fmla="*/ 90594 w 178522"/>
                <a:gd name="connsiteY7" fmla="*/ 286436 h 322850"/>
                <a:gd name="connsiteX8" fmla="*/ 39080 w 178522"/>
                <a:gd name="connsiteY8" fmla="*/ 234478 h 322850"/>
                <a:gd name="connsiteX9" fmla="*/ 39080 w 178522"/>
                <a:gd name="connsiteY9" fmla="*/ 0 h 322850"/>
                <a:gd name="connsiteX10" fmla="*/ 0 w 178522"/>
                <a:gd name="connsiteY10" fmla="*/ 0 h 322850"/>
                <a:gd name="connsiteX11" fmla="*/ 2665 w 178522"/>
                <a:gd name="connsiteY11" fmla="*/ 234478 h 32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22" h="322850">
                  <a:moveTo>
                    <a:pt x="2665" y="234478"/>
                  </a:moveTo>
                  <a:cubicBezTo>
                    <a:pt x="2665" y="285104"/>
                    <a:pt x="40412" y="322851"/>
                    <a:pt x="90594" y="322851"/>
                  </a:cubicBezTo>
                  <a:cubicBezTo>
                    <a:pt x="140775" y="322851"/>
                    <a:pt x="178523" y="285104"/>
                    <a:pt x="178523" y="234478"/>
                  </a:cubicBezTo>
                  <a:lnTo>
                    <a:pt x="178523" y="195842"/>
                  </a:lnTo>
                  <a:cubicBezTo>
                    <a:pt x="178523" y="184296"/>
                    <a:pt x="171861" y="174970"/>
                    <a:pt x="160315" y="174970"/>
                  </a:cubicBezTo>
                  <a:cubicBezTo>
                    <a:pt x="148769" y="174970"/>
                    <a:pt x="139887" y="186516"/>
                    <a:pt x="139887" y="198063"/>
                  </a:cubicBezTo>
                  <a:lnTo>
                    <a:pt x="139887" y="236698"/>
                  </a:lnTo>
                  <a:cubicBezTo>
                    <a:pt x="139887" y="264231"/>
                    <a:pt x="117683" y="286436"/>
                    <a:pt x="90594" y="286436"/>
                  </a:cubicBezTo>
                  <a:cubicBezTo>
                    <a:pt x="63504" y="286436"/>
                    <a:pt x="39080" y="262011"/>
                    <a:pt x="39080" y="234478"/>
                  </a:cubicBezTo>
                  <a:lnTo>
                    <a:pt x="39080" y="0"/>
                  </a:lnTo>
                  <a:lnTo>
                    <a:pt x="0" y="0"/>
                  </a:lnTo>
                  <a:lnTo>
                    <a:pt x="2665" y="234478"/>
                  </a:lnTo>
                  <a:close/>
                </a:path>
              </a:pathLst>
            </a:custGeom>
            <a:solidFill>
              <a:schemeClr val="bg1"/>
            </a:solidFill>
            <a:ln w="4415" cap="flat">
              <a:noFill/>
              <a:prstDash val="solid"/>
              <a:miter/>
            </a:ln>
          </p:spPr>
          <p:txBody>
            <a:bodyPr rtlCol="0" anchor="ctr"/>
            <a:lstStyle/>
            <a:p>
              <a:endParaRPr lang="en-US"/>
            </a:p>
          </p:txBody>
        </p:sp>
        <p:sp>
          <p:nvSpPr>
            <p:cNvPr id="6" name="Picture 13">
              <a:extLst>
                <a:ext uri="{FF2B5EF4-FFF2-40B4-BE49-F238E27FC236}">
                  <a16:creationId xmlns:a16="http://schemas.microsoft.com/office/drawing/2014/main" id="{0A6CF4B0-0420-457E-B6E7-0441FCCA4BEA}"/>
                </a:ext>
              </a:extLst>
            </p:cNvPr>
            <p:cNvSpPr/>
            <p:nvPr/>
          </p:nvSpPr>
          <p:spPr>
            <a:xfrm>
              <a:off x="11467294" y="394829"/>
              <a:ext cx="37747" cy="36415"/>
            </a:xfrm>
            <a:custGeom>
              <a:avLst/>
              <a:gdLst>
                <a:gd name="connsiteX0" fmla="*/ 0 w 37747"/>
                <a:gd name="connsiteY0" fmla="*/ 0 h 36415"/>
                <a:gd name="connsiteX1" fmla="*/ 37747 w 37747"/>
                <a:gd name="connsiteY1" fmla="*/ 0 h 36415"/>
                <a:gd name="connsiteX2" fmla="*/ 37747 w 37747"/>
                <a:gd name="connsiteY2" fmla="*/ 36415 h 36415"/>
                <a:gd name="connsiteX3" fmla="*/ 0 w 37747"/>
                <a:gd name="connsiteY3" fmla="*/ 36415 h 36415"/>
              </a:gdLst>
              <a:ahLst/>
              <a:cxnLst>
                <a:cxn ang="0">
                  <a:pos x="connsiteX0" y="connsiteY0"/>
                </a:cxn>
                <a:cxn ang="0">
                  <a:pos x="connsiteX1" y="connsiteY1"/>
                </a:cxn>
                <a:cxn ang="0">
                  <a:pos x="connsiteX2" y="connsiteY2"/>
                </a:cxn>
                <a:cxn ang="0">
                  <a:pos x="connsiteX3" y="connsiteY3"/>
                </a:cxn>
              </a:cxnLst>
              <a:rect l="l" t="t" r="r" b="b"/>
              <a:pathLst>
                <a:path w="37747" h="36415">
                  <a:moveTo>
                    <a:pt x="0" y="0"/>
                  </a:moveTo>
                  <a:lnTo>
                    <a:pt x="37747" y="0"/>
                  </a:lnTo>
                  <a:lnTo>
                    <a:pt x="37747" y="36415"/>
                  </a:lnTo>
                  <a:lnTo>
                    <a:pt x="0" y="36415"/>
                  </a:lnTo>
                  <a:close/>
                </a:path>
              </a:pathLst>
            </a:custGeom>
            <a:solidFill>
              <a:schemeClr val="bg1"/>
            </a:solidFill>
            <a:ln w="4415" cap="flat">
              <a:noFill/>
              <a:prstDash val="solid"/>
              <a:miter/>
            </a:ln>
          </p:spPr>
          <p:txBody>
            <a:bodyPr rtlCol="0" anchor="ctr"/>
            <a:lstStyle/>
            <a:p>
              <a:endParaRPr lang="en-US"/>
            </a:p>
          </p:txBody>
        </p:sp>
        <p:sp>
          <p:nvSpPr>
            <p:cNvPr id="7" name="Picture 13">
              <a:extLst>
                <a:ext uri="{FF2B5EF4-FFF2-40B4-BE49-F238E27FC236}">
                  <a16:creationId xmlns:a16="http://schemas.microsoft.com/office/drawing/2014/main" id="{052BD9D6-999B-4D08-AD06-AFDAFFBA58E0}"/>
                </a:ext>
              </a:extLst>
            </p:cNvPr>
            <p:cNvSpPr/>
            <p:nvPr/>
          </p:nvSpPr>
          <p:spPr>
            <a:xfrm>
              <a:off x="11465518" y="740328"/>
              <a:ext cx="4440" cy="4440"/>
            </a:xfrm>
            <a:custGeom>
              <a:avLst/>
              <a:gdLst>
                <a:gd name="connsiteX0" fmla="*/ 0 w 4440"/>
                <a:gd name="connsiteY0" fmla="*/ 0 h 4440"/>
                <a:gd name="connsiteX1" fmla="*/ 0 w 4440"/>
                <a:gd name="connsiteY1" fmla="*/ 0 h 4440"/>
                <a:gd name="connsiteX2" fmla="*/ 0 w 4440"/>
                <a:gd name="connsiteY2" fmla="*/ 0 h 4440"/>
              </a:gdLst>
              <a:ahLst/>
              <a:cxnLst>
                <a:cxn ang="0">
                  <a:pos x="connsiteX0" y="connsiteY0"/>
                </a:cxn>
                <a:cxn ang="0">
                  <a:pos x="connsiteX1" y="connsiteY1"/>
                </a:cxn>
                <a:cxn ang="0">
                  <a:pos x="connsiteX2" y="connsiteY2"/>
                </a:cxn>
              </a:cxnLst>
              <a:rect l="l" t="t" r="r" b="b"/>
              <a:pathLst>
                <a:path w="4440" h="4440">
                  <a:moveTo>
                    <a:pt x="0" y="0"/>
                  </a:moveTo>
                  <a:lnTo>
                    <a:pt x="0" y="0"/>
                  </a:lnTo>
                  <a:lnTo>
                    <a:pt x="0" y="0"/>
                  </a:lnTo>
                  <a:close/>
                </a:path>
              </a:pathLst>
            </a:custGeom>
            <a:solidFill>
              <a:schemeClr val="bg1"/>
            </a:solidFill>
            <a:ln w="441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24419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M Va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889593-83E4-4AB3-BB37-5F34DF43E435}"/>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12EEFF-A31C-444C-BDF8-A25CAF4543EA}"/>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Value</a:t>
            </a:r>
          </a:p>
        </p:txBody>
      </p:sp>
      <p:sp>
        <p:nvSpPr>
          <p:cNvPr id="7" name="Title 1">
            <a:extLst>
              <a:ext uri="{FF2B5EF4-FFF2-40B4-BE49-F238E27FC236}">
                <a16:creationId xmlns:a16="http://schemas.microsoft.com/office/drawing/2014/main" id="{112F1262-2810-4B36-A56E-B7C3AB91CA8D}"/>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8" name="Subtitle 2">
            <a:extLst>
              <a:ext uri="{FF2B5EF4-FFF2-40B4-BE49-F238E27FC236}">
                <a16:creationId xmlns:a16="http://schemas.microsoft.com/office/drawing/2014/main" id="{62B7F225-2FB2-408F-ADE2-FC55A0B1A917}"/>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3">
            <a:extLst>
              <a:ext uri="{FF2B5EF4-FFF2-40B4-BE49-F238E27FC236}">
                <a16:creationId xmlns:a16="http://schemas.microsoft.com/office/drawing/2014/main" id="{0B8D04CD-1542-4E8B-95A6-BA3BC0266E36}"/>
              </a:ext>
            </a:extLst>
          </p:cNvPr>
          <p:cNvGrpSpPr/>
          <p:nvPr/>
        </p:nvGrpSpPr>
        <p:grpSpPr>
          <a:xfrm>
            <a:off x="7792534" y="1331721"/>
            <a:ext cx="1610783" cy="2149622"/>
            <a:chOff x="8091900" y="1331721"/>
            <a:chExt cx="1610783" cy="2149622"/>
          </a:xfrm>
        </p:grpSpPr>
        <p:sp>
          <p:nvSpPr>
            <p:cNvPr id="3" name="Picture 13">
              <a:extLst>
                <a:ext uri="{FF2B5EF4-FFF2-40B4-BE49-F238E27FC236}">
                  <a16:creationId xmlns:a16="http://schemas.microsoft.com/office/drawing/2014/main" id="{76859B81-384D-49D3-8025-BC3F74E8B0D5}"/>
                </a:ext>
              </a:extLst>
            </p:cNvPr>
            <p:cNvSpPr/>
            <p:nvPr/>
          </p:nvSpPr>
          <p:spPr>
            <a:xfrm>
              <a:off x="8091900" y="2731842"/>
              <a:ext cx="1610783" cy="749501"/>
            </a:xfrm>
            <a:custGeom>
              <a:avLst/>
              <a:gdLst>
                <a:gd name="connsiteX0" fmla="*/ 0 w 1610783"/>
                <a:gd name="connsiteY0" fmla="*/ 272286 h 749501"/>
                <a:gd name="connsiteX1" fmla="*/ 465752 w 1610783"/>
                <a:gd name="connsiteY1" fmla="*/ 272286 h 749501"/>
                <a:gd name="connsiteX2" fmla="*/ 356837 w 1610783"/>
                <a:gd name="connsiteY2" fmla="*/ 749502 h 749501"/>
                <a:gd name="connsiteX3" fmla="*/ 1252513 w 1610783"/>
                <a:gd name="connsiteY3" fmla="*/ 749502 h 749501"/>
                <a:gd name="connsiteX4" fmla="*/ 1143599 w 1610783"/>
                <a:gd name="connsiteY4" fmla="*/ 272286 h 749501"/>
                <a:gd name="connsiteX5" fmla="*/ 1610784 w 1610783"/>
                <a:gd name="connsiteY5" fmla="*/ 272286 h 749501"/>
                <a:gd name="connsiteX6" fmla="*/ 805392 w 1610783"/>
                <a:gd name="connsiteY6" fmla="*/ 0 h 74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783" h="749501">
                  <a:moveTo>
                    <a:pt x="0" y="272286"/>
                  </a:moveTo>
                  <a:lnTo>
                    <a:pt x="465752" y="272286"/>
                  </a:lnTo>
                  <a:lnTo>
                    <a:pt x="356837" y="749502"/>
                  </a:lnTo>
                  <a:lnTo>
                    <a:pt x="1252513" y="749502"/>
                  </a:lnTo>
                  <a:lnTo>
                    <a:pt x="1143599" y="272286"/>
                  </a:lnTo>
                  <a:lnTo>
                    <a:pt x="1610784" y="272286"/>
                  </a:lnTo>
                  <a:lnTo>
                    <a:pt x="805392" y="0"/>
                  </a:lnTo>
                  <a:close/>
                </a:path>
              </a:pathLst>
            </a:custGeom>
            <a:solidFill>
              <a:srgbClr val="006580"/>
            </a:solidFill>
            <a:ln w="14288"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B4523390-80B6-42FC-965E-2E7D0A13ACDC}"/>
                </a:ext>
              </a:extLst>
            </p:cNvPr>
            <p:cNvSpPr/>
            <p:nvPr/>
          </p:nvSpPr>
          <p:spPr>
            <a:xfrm>
              <a:off x="8494929" y="1331721"/>
              <a:ext cx="805896" cy="1294072"/>
            </a:xfrm>
            <a:custGeom>
              <a:avLst/>
              <a:gdLst>
                <a:gd name="connsiteX0" fmla="*/ 284850 w 805896"/>
                <a:gd name="connsiteY0" fmla="*/ 1433 h 1294072"/>
                <a:gd name="connsiteX1" fmla="*/ 284850 w 805896"/>
                <a:gd name="connsiteY1" fmla="*/ 120379 h 1294072"/>
                <a:gd name="connsiteX2" fmla="*/ 398063 w 805896"/>
                <a:gd name="connsiteY2" fmla="*/ 769565 h 1294072"/>
                <a:gd name="connsiteX3" fmla="*/ 535639 w 805896"/>
                <a:gd name="connsiteY3" fmla="*/ 818290 h 1294072"/>
                <a:gd name="connsiteX4" fmla="*/ 402362 w 805896"/>
                <a:gd name="connsiteY4" fmla="*/ 998858 h 1294072"/>
                <a:gd name="connsiteX5" fmla="*/ 259054 w 805896"/>
                <a:gd name="connsiteY5" fmla="*/ 920038 h 1294072"/>
                <a:gd name="connsiteX6" fmla="*/ 6832 w 805896"/>
                <a:gd name="connsiteY6" fmla="*/ 920038 h 1294072"/>
                <a:gd name="connsiteX7" fmla="*/ 284850 w 805896"/>
                <a:gd name="connsiteY7" fmla="*/ 1186592 h 1294072"/>
                <a:gd name="connsiteX8" fmla="*/ 284850 w 805896"/>
                <a:gd name="connsiteY8" fmla="*/ 1294073 h 1294072"/>
                <a:gd name="connsiteX9" fmla="*/ 519875 w 805896"/>
                <a:gd name="connsiteY9" fmla="*/ 1294073 h 1294072"/>
                <a:gd name="connsiteX10" fmla="*/ 519875 w 805896"/>
                <a:gd name="connsiteY10" fmla="*/ 1186592 h 1294072"/>
                <a:gd name="connsiteX11" fmla="*/ 436756 w 805896"/>
                <a:gd name="connsiteY11" fmla="*/ 553170 h 1294072"/>
                <a:gd name="connsiteX12" fmla="*/ 266220 w 805896"/>
                <a:gd name="connsiteY12" fmla="*/ 490114 h 1294072"/>
                <a:gd name="connsiteX13" fmla="*/ 402362 w 805896"/>
                <a:gd name="connsiteY13" fmla="*/ 306680 h 1294072"/>
                <a:gd name="connsiteX14" fmla="*/ 558568 w 805896"/>
                <a:gd name="connsiteY14" fmla="*/ 437090 h 1294072"/>
                <a:gd name="connsiteX15" fmla="*/ 802192 w 805896"/>
                <a:gd name="connsiteY15" fmla="*/ 437090 h 1294072"/>
                <a:gd name="connsiteX16" fmla="*/ 518442 w 805896"/>
                <a:gd name="connsiteY16" fmla="*/ 118946 h 1294072"/>
                <a:gd name="connsiteX17" fmla="*/ 518442 w 805896"/>
                <a:gd name="connsiteY17" fmla="*/ 0 h 1294072"/>
                <a:gd name="connsiteX18" fmla="*/ 284850 w 805896"/>
                <a:gd name="connsiteY18" fmla="*/ 0 h 129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5896" h="1294072">
                  <a:moveTo>
                    <a:pt x="284850" y="1433"/>
                  </a:moveTo>
                  <a:lnTo>
                    <a:pt x="284850" y="120379"/>
                  </a:lnTo>
                  <a:cubicBezTo>
                    <a:pt x="-79153" y="209230"/>
                    <a:pt x="-147941" y="707942"/>
                    <a:pt x="398063" y="769565"/>
                  </a:cubicBezTo>
                  <a:cubicBezTo>
                    <a:pt x="474017" y="778163"/>
                    <a:pt x="517009" y="802526"/>
                    <a:pt x="535639" y="818290"/>
                  </a:cubicBezTo>
                  <a:cubicBezTo>
                    <a:pt x="587230" y="864148"/>
                    <a:pt x="558568" y="998858"/>
                    <a:pt x="402362" y="998858"/>
                  </a:cubicBezTo>
                  <a:cubicBezTo>
                    <a:pt x="337874" y="998858"/>
                    <a:pt x="283417" y="965897"/>
                    <a:pt x="259054" y="920038"/>
                  </a:cubicBezTo>
                  <a:lnTo>
                    <a:pt x="6832" y="920038"/>
                  </a:lnTo>
                  <a:cubicBezTo>
                    <a:pt x="31194" y="1047583"/>
                    <a:pt x="140109" y="1149332"/>
                    <a:pt x="284850" y="1186592"/>
                  </a:cubicBezTo>
                  <a:lnTo>
                    <a:pt x="284850" y="1294073"/>
                  </a:lnTo>
                  <a:lnTo>
                    <a:pt x="519875" y="1294073"/>
                  </a:lnTo>
                  <a:lnTo>
                    <a:pt x="519875" y="1186592"/>
                  </a:lnTo>
                  <a:cubicBezTo>
                    <a:pt x="846618" y="1123536"/>
                    <a:pt x="982761" y="623391"/>
                    <a:pt x="436756" y="553170"/>
                  </a:cubicBezTo>
                  <a:cubicBezTo>
                    <a:pt x="326409" y="538839"/>
                    <a:pt x="286283" y="508744"/>
                    <a:pt x="266220" y="490114"/>
                  </a:cubicBezTo>
                  <a:cubicBezTo>
                    <a:pt x="221794" y="451421"/>
                    <a:pt x="244723" y="306680"/>
                    <a:pt x="402362" y="306680"/>
                  </a:cubicBezTo>
                  <a:cubicBezTo>
                    <a:pt x="488347" y="306680"/>
                    <a:pt x="558568" y="365436"/>
                    <a:pt x="558568" y="437090"/>
                  </a:cubicBezTo>
                  <a:lnTo>
                    <a:pt x="802192" y="437090"/>
                  </a:lnTo>
                  <a:cubicBezTo>
                    <a:pt x="802192" y="286616"/>
                    <a:pt x="683247" y="160505"/>
                    <a:pt x="518442" y="118946"/>
                  </a:cubicBezTo>
                  <a:lnTo>
                    <a:pt x="518442" y="0"/>
                  </a:lnTo>
                  <a:lnTo>
                    <a:pt x="284850" y="0"/>
                  </a:lnTo>
                  <a:close/>
                </a:path>
              </a:pathLst>
            </a:custGeom>
            <a:solidFill>
              <a:srgbClr val="4A4F54"/>
            </a:solidFill>
            <a:ln w="14288"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53953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alu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HOW WILL MY LIFE BE BETTER IFI USE THIS SOLUTION?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What will you achieve?</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Value/Benefits/Outcomes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Value?</a:t>
              </a:r>
            </a:p>
            <a:p>
              <a:pPr marL="171450" indent="-171450" algn="l">
                <a:buFont typeface="Arial" panose="020B0604020202020204" pitchFamily="34" charset="0"/>
                <a:buChar char="•"/>
              </a:pPr>
              <a:r>
                <a:rPr lang="en-GB" sz="1200">
                  <a:solidFill>
                    <a:schemeClr val="tx1"/>
                  </a:solidFill>
                  <a:latin typeface="Roboto"/>
                </a:rPr>
                <a:t>In this Point of View you sow the learner the Business Value of Solution, Product or Feature can do.</a:t>
              </a:r>
            </a:p>
            <a:p>
              <a:pPr marL="171450" indent="-171450" algn="l">
                <a:buFont typeface="Arial" panose="020B0604020202020204" pitchFamily="34" charset="0"/>
                <a:buChar char="•"/>
              </a:pPr>
              <a:r>
                <a:rPr lang="en-GB" sz="1200">
                  <a:solidFill>
                    <a:schemeClr val="tx1"/>
                  </a:solidFill>
                  <a:latin typeface="Roboto"/>
                </a:rPr>
                <a:t>This is the business side of capabilities (the technical side of this coin).</a:t>
              </a:r>
            </a:p>
            <a:p>
              <a:pPr marL="171450" indent="-171450" algn="l">
                <a:buFont typeface="Arial" panose="020B0604020202020204" pitchFamily="34" charset="0"/>
                <a:buChar char="•"/>
              </a:pPr>
              <a:r>
                <a:rPr lang="en-GB" sz="1200">
                  <a:solidFill>
                    <a:schemeClr val="tx1"/>
                  </a:solidFill>
                  <a:latin typeface="Roboto"/>
                </a:rPr>
                <a:t>Note that here you should show not tell. Give concrete outcomes that client have obtained or might obtain using our products.</a:t>
              </a:r>
            </a:p>
            <a:p>
              <a:pPr marL="171450" indent="-171450" algn="l">
                <a:buFont typeface="Arial" panose="020B0604020202020204" pitchFamily="34" charset="0"/>
                <a:buChar char="•"/>
              </a:pPr>
              <a:r>
                <a:rPr lang="en-GB" sz="1200">
                  <a:solidFill>
                    <a:schemeClr val="tx1"/>
                  </a:solidFill>
                  <a:latin typeface="Roboto"/>
                </a:rPr>
                <a:t>Ideally there should be only one Benefit/Outcome/Value in each slide</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Show charts with Values or quick demos that show at a very high level the outcome.</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9" name="Text Placeholder 6">
            <a:extLst>
              <a:ext uri="{FF2B5EF4-FFF2-40B4-BE49-F238E27FC236}">
                <a16:creationId xmlns:a16="http://schemas.microsoft.com/office/drawing/2014/main" id="{5F8DAE3E-DADE-4AE2-9AB8-3C369205E668}"/>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418D7726-4F28-4874-A900-1BA10AD2030A}"/>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3">
            <a:extLst>
              <a:ext uri="{FF2B5EF4-FFF2-40B4-BE49-F238E27FC236}">
                <a16:creationId xmlns:a16="http://schemas.microsoft.com/office/drawing/2014/main" id="{50DE24FF-26E0-46B9-B981-61F9F605B25A}"/>
              </a:ext>
            </a:extLst>
          </p:cNvPr>
          <p:cNvGrpSpPr/>
          <p:nvPr/>
        </p:nvGrpSpPr>
        <p:grpSpPr>
          <a:xfrm>
            <a:off x="11188337" y="297700"/>
            <a:ext cx="623292" cy="831796"/>
            <a:chOff x="11188337" y="297700"/>
            <a:chExt cx="623292" cy="831796"/>
          </a:xfrm>
          <a:solidFill>
            <a:schemeClr val="bg1"/>
          </a:solidFill>
        </p:grpSpPr>
        <p:sp>
          <p:nvSpPr>
            <p:cNvPr id="4" name="Picture 13">
              <a:extLst>
                <a:ext uri="{FF2B5EF4-FFF2-40B4-BE49-F238E27FC236}">
                  <a16:creationId xmlns:a16="http://schemas.microsoft.com/office/drawing/2014/main" id="{323DA79D-04BA-4A2B-9941-0365996EF365}"/>
                </a:ext>
              </a:extLst>
            </p:cNvPr>
            <p:cNvSpPr/>
            <p:nvPr/>
          </p:nvSpPr>
          <p:spPr>
            <a:xfrm>
              <a:off x="11188337" y="839476"/>
              <a:ext cx="623292" cy="290019"/>
            </a:xfrm>
            <a:custGeom>
              <a:avLst/>
              <a:gdLst>
                <a:gd name="connsiteX0" fmla="*/ 0 w 623292"/>
                <a:gd name="connsiteY0" fmla="*/ 105361 h 290019"/>
                <a:gd name="connsiteX1" fmla="*/ 180222 w 623292"/>
                <a:gd name="connsiteY1" fmla="*/ 105361 h 290019"/>
                <a:gd name="connsiteX2" fmla="*/ 138078 w 623292"/>
                <a:gd name="connsiteY2" fmla="*/ 290020 h 290019"/>
                <a:gd name="connsiteX3" fmla="*/ 484660 w 623292"/>
                <a:gd name="connsiteY3" fmla="*/ 290020 h 290019"/>
                <a:gd name="connsiteX4" fmla="*/ 442516 w 623292"/>
                <a:gd name="connsiteY4" fmla="*/ 105361 h 290019"/>
                <a:gd name="connsiteX5" fmla="*/ 623293 w 623292"/>
                <a:gd name="connsiteY5" fmla="*/ 105361 h 290019"/>
                <a:gd name="connsiteX6" fmla="*/ 311646 w 623292"/>
                <a:gd name="connsiteY6" fmla="*/ 0 h 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292" h="290019">
                  <a:moveTo>
                    <a:pt x="0" y="105361"/>
                  </a:moveTo>
                  <a:lnTo>
                    <a:pt x="180222" y="105361"/>
                  </a:lnTo>
                  <a:lnTo>
                    <a:pt x="138078" y="290020"/>
                  </a:lnTo>
                  <a:lnTo>
                    <a:pt x="484660" y="290020"/>
                  </a:lnTo>
                  <a:lnTo>
                    <a:pt x="442516" y="105361"/>
                  </a:lnTo>
                  <a:lnTo>
                    <a:pt x="623293" y="105361"/>
                  </a:lnTo>
                  <a:lnTo>
                    <a:pt x="311646" y="0"/>
                  </a:lnTo>
                  <a:close/>
                </a:path>
              </a:pathLst>
            </a:custGeom>
            <a:solidFill>
              <a:schemeClr val="bg1"/>
            </a:solidFill>
            <a:ln w="5507"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D73777E1-636F-4F13-B757-7675A68AAF93}"/>
                </a:ext>
              </a:extLst>
            </p:cNvPr>
            <p:cNvSpPr/>
            <p:nvPr/>
          </p:nvSpPr>
          <p:spPr>
            <a:xfrm>
              <a:off x="11344289" y="297700"/>
              <a:ext cx="311841" cy="500741"/>
            </a:xfrm>
            <a:custGeom>
              <a:avLst/>
              <a:gdLst>
                <a:gd name="connsiteX0" fmla="*/ 110223 w 311841"/>
                <a:gd name="connsiteY0" fmla="*/ 555 h 500741"/>
                <a:gd name="connsiteX1" fmla="*/ 110223 w 311841"/>
                <a:gd name="connsiteY1" fmla="*/ 46581 h 500741"/>
                <a:gd name="connsiteX2" fmla="*/ 154031 w 311841"/>
                <a:gd name="connsiteY2" fmla="*/ 297783 h 500741"/>
                <a:gd name="connsiteX3" fmla="*/ 207265 w 311841"/>
                <a:gd name="connsiteY3" fmla="*/ 316637 h 500741"/>
                <a:gd name="connsiteX4" fmla="*/ 155694 w 311841"/>
                <a:gd name="connsiteY4" fmla="*/ 386508 h 500741"/>
                <a:gd name="connsiteX5" fmla="*/ 100241 w 311841"/>
                <a:gd name="connsiteY5" fmla="*/ 356009 h 500741"/>
                <a:gd name="connsiteX6" fmla="*/ 2644 w 311841"/>
                <a:gd name="connsiteY6" fmla="*/ 356009 h 500741"/>
                <a:gd name="connsiteX7" fmla="*/ 110223 w 311841"/>
                <a:gd name="connsiteY7" fmla="*/ 459151 h 500741"/>
                <a:gd name="connsiteX8" fmla="*/ 110223 w 311841"/>
                <a:gd name="connsiteY8" fmla="*/ 500741 h 500741"/>
                <a:gd name="connsiteX9" fmla="*/ 201166 w 311841"/>
                <a:gd name="connsiteY9" fmla="*/ 500741 h 500741"/>
                <a:gd name="connsiteX10" fmla="*/ 201166 w 311841"/>
                <a:gd name="connsiteY10" fmla="*/ 459151 h 500741"/>
                <a:gd name="connsiteX11" fmla="*/ 169003 w 311841"/>
                <a:gd name="connsiteY11" fmla="*/ 214049 h 500741"/>
                <a:gd name="connsiteX12" fmla="*/ 103014 w 311841"/>
                <a:gd name="connsiteY12" fmla="*/ 189650 h 500741"/>
                <a:gd name="connsiteX13" fmla="*/ 155694 w 311841"/>
                <a:gd name="connsiteY13" fmla="*/ 118670 h 500741"/>
                <a:gd name="connsiteX14" fmla="*/ 216138 w 311841"/>
                <a:gd name="connsiteY14" fmla="*/ 169132 h 500741"/>
                <a:gd name="connsiteX15" fmla="*/ 310408 w 311841"/>
                <a:gd name="connsiteY15" fmla="*/ 169132 h 500741"/>
                <a:gd name="connsiteX16" fmla="*/ 200611 w 311841"/>
                <a:gd name="connsiteY16" fmla="*/ 46026 h 500741"/>
                <a:gd name="connsiteX17" fmla="*/ 200611 w 311841"/>
                <a:gd name="connsiteY17" fmla="*/ 0 h 500741"/>
                <a:gd name="connsiteX18" fmla="*/ 110223 w 311841"/>
                <a:gd name="connsiteY18" fmla="*/ 0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841" h="500741">
                  <a:moveTo>
                    <a:pt x="110223" y="555"/>
                  </a:moveTo>
                  <a:lnTo>
                    <a:pt x="110223" y="46581"/>
                  </a:lnTo>
                  <a:cubicBezTo>
                    <a:pt x="-30628" y="80961"/>
                    <a:pt x="-57246" y="273938"/>
                    <a:pt x="154031" y="297783"/>
                  </a:cubicBezTo>
                  <a:cubicBezTo>
                    <a:pt x="183421" y="301110"/>
                    <a:pt x="200057" y="310537"/>
                    <a:pt x="207265" y="316637"/>
                  </a:cubicBezTo>
                  <a:cubicBezTo>
                    <a:pt x="227229" y="334382"/>
                    <a:pt x="216138" y="386508"/>
                    <a:pt x="155694" y="386508"/>
                  </a:cubicBezTo>
                  <a:cubicBezTo>
                    <a:pt x="130740" y="386508"/>
                    <a:pt x="109668" y="373754"/>
                    <a:pt x="100241" y="356009"/>
                  </a:cubicBezTo>
                  <a:lnTo>
                    <a:pt x="2644" y="356009"/>
                  </a:lnTo>
                  <a:cubicBezTo>
                    <a:pt x="12071" y="405362"/>
                    <a:pt x="54215" y="444734"/>
                    <a:pt x="110223" y="459151"/>
                  </a:cubicBezTo>
                  <a:lnTo>
                    <a:pt x="110223" y="500741"/>
                  </a:lnTo>
                  <a:lnTo>
                    <a:pt x="201166" y="500741"/>
                  </a:lnTo>
                  <a:lnTo>
                    <a:pt x="201166" y="459151"/>
                  </a:lnTo>
                  <a:cubicBezTo>
                    <a:pt x="327599" y="434752"/>
                    <a:pt x="380279" y="241221"/>
                    <a:pt x="169003" y="214049"/>
                  </a:cubicBezTo>
                  <a:cubicBezTo>
                    <a:pt x="126304" y="208504"/>
                    <a:pt x="110777" y="196858"/>
                    <a:pt x="103014" y="189650"/>
                  </a:cubicBezTo>
                  <a:cubicBezTo>
                    <a:pt x="85823" y="174677"/>
                    <a:pt x="94696" y="118670"/>
                    <a:pt x="155694" y="118670"/>
                  </a:cubicBezTo>
                  <a:cubicBezTo>
                    <a:pt x="188966" y="118670"/>
                    <a:pt x="216138" y="141405"/>
                    <a:pt x="216138" y="169132"/>
                  </a:cubicBezTo>
                  <a:lnTo>
                    <a:pt x="310408" y="169132"/>
                  </a:lnTo>
                  <a:cubicBezTo>
                    <a:pt x="310408" y="110906"/>
                    <a:pt x="264382" y="62107"/>
                    <a:pt x="200611" y="46026"/>
                  </a:cubicBezTo>
                  <a:lnTo>
                    <a:pt x="200611" y="0"/>
                  </a:lnTo>
                  <a:lnTo>
                    <a:pt x="110223" y="0"/>
                  </a:lnTo>
                  <a:close/>
                </a:path>
              </a:pathLst>
            </a:custGeom>
            <a:solidFill>
              <a:schemeClr val="bg1"/>
            </a:solidFill>
            <a:ln w="5507"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98096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M Generic">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1AA927-639B-4977-ACE7-D6C82606D97E}"/>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2A0E7-52B2-4BBA-A45A-1CC0036E8128}"/>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6977925"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Point of View</a:t>
            </a:r>
          </a:p>
        </p:txBody>
      </p:sp>
      <p:sp>
        <p:nvSpPr>
          <p:cNvPr id="12" name="Picture Placeholder 11">
            <a:extLst>
              <a:ext uri="{FF2B5EF4-FFF2-40B4-BE49-F238E27FC236}">
                <a16:creationId xmlns:a16="http://schemas.microsoft.com/office/drawing/2014/main" id="{87B0F141-65D0-48CD-8760-144751BBEA55}"/>
              </a:ext>
            </a:extLst>
          </p:cNvPr>
          <p:cNvSpPr>
            <a:spLocks noGrp="1"/>
          </p:cNvSpPr>
          <p:nvPr>
            <p:ph type="pic" sz="quarter" idx="11" hasCustomPrompt="1"/>
          </p:nvPr>
        </p:nvSpPr>
        <p:spPr>
          <a:xfrm>
            <a:off x="7337925" y="1080000"/>
            <a:ext cx="2520000" cy="2520000"/>
          </a:xfrm>
        </p:spPr>
        <p:txBody>
          <a:bodyPr anchor="ctr"/>
          <a:lstStyle>
            <a:lvl1pPr marL="0" indent="0" algn="ctr">
              <a:buNone/>
              <a:defRPr>
                <a:solidFill>
                  <a:srgbClr val="4A4F54"/>
                </a:solidFill>
              </a:defRPr>
            </a:lvl1pPr>
          </a:lstStyle>
          <a:p>
            <a:r>
              <a:rPr lang="en-US"/>
              <a:t>Insert Point of View icon</a:t>
            </a:r>
          </a:p>
          <a:p>
            <a:r>
              <a:rPr lang="en-US"/>
              <a:t>We can do it for you – Never mind!</a:t>
            </a:r>
          </a:p>
        </p:txBody>
      </p:sp>
    </p:spTree>
    <p:custDataLst>
      <p:tags r:id="rId1"/>
    </p:custDataLst>
    <p:extLst>
      <p:ext uri="{BB962C8B-B14F-4D97-AF65-F5344CB8AC3E}">
        <p14:creationId xmlns:p14="http://schemas.microsoft.com/office/powerpoint/2010/main" val="249419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M Compettive Landscap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240847D-7B24-4D42-988E-81D8F69941BD}"/>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5BFBA0-0F90-461E-A6AA-16951105E9A4}"/>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Competitive Landscape</a:t>
            </a:r>
          </a:p>
        </p:txBody>
      </p:sp>
      <p:sp>
        <p:nvSpPr>
          <p:cNvPr id="7" name="Title 1">
            <a:extLst>
              <a:ext uri="{FF2B5EF4-FFF2-40B4-BE49-F238E27FC236}">
                <a16:creationId xmlns:a16="http://schemas.microsoft.com/office/drawing/2014/main" id="{AF5E3984-BFD2-477A-B09D-5E49EC4BE51F}"/>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8" name="Subtitle 2">
            <a:extLst>
              <a:ext uri="{FF2B5EF4-FFF2-40B4-BE49-F238E27FC236}">
                <a16:creationId xmlns:a16="http://schemas.microsoft.com/office/drawing/2014/main" id="{A3A06289-A93D-4FCF-B42D-BB1513C615A4}"/>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656F8034-A68E-403D-96AF-4CD61B57411C}"/>
              </a:ext>
            </a:extLst>
          </p:cNvPr>
          <p:cNvGrpSpPr/>
          <p:nvPr/>
        </p:nvGrpSpPr>
        <p:grpSpPr>
          <a:xfrm>
            <a:off x="7663318" y="1166032"/>
            <a:ext cx="1869214" cy="2374474"/>
            <a:chOff x="8060011" y="1166032"/>
            <a:chExt cx="1869214" cy="2374474"/>
          </a:xfrm>
        </p:grpSpPr>
        <p:sp>
          <p:nvSpPr>
            <p:cNvPr id="3" name="Picture 120">
              <a:extLst>
                <a:ext uri="{FF2B5EF4-FFF2-40B4-BE49-F238E27FC236}">
                  <a16:creationId xmlns:a16="http://schemas.microsoft.com/office/drawing/2014/main" id="{E3B37F9E-E5BD-4594-A94F-31F1783D2BA1}"/>
                </a:ext>
              </a:extLst>
            </p:cNvPr>
            <p:cNvSpPr/>
            <p:nvPr/>
          </p:nvSpPr>
          <p:spPr>
            <a:xfrm>
              <a:off x="8162580" y="1166032"/>
              <a:ext cx="1766645" cy="2374474"/>
            </a:xfrm>
            <a:custGeom>
              <a:avLst/>
              <a:gdLst>
                <a:gd name="connsiteX0" fmla="*/ 1732767 w 1766645"/>
                <a:gd name="connsiteY0" fmla="*/ 741038 h 2374474"/>
                <a:gd name="connsiteX1" fmla="*/ 1234537 w 1766645"/>
                <a:gd name="connsiteY1" fmla="*/ 70950 h 2374474"/>
                <a:gd name="connsiteX2" fmla="*/ 1154127 w 1766645"/>
                <a:gd name="connsiteY2" fmla="*/ 26804 h 2374474"/>
                <a:gd name="connsiteX3" fmla="*/ 1100520 w 1766645"/>
                <a:gd name="connsiteY3" fmla="*/ 0 h 2374474"/>
                <a:gd name="connsiteX4" fmla="*/ 1012226 w 1766645"/>
                <a:gd name="connsiteY4" fmla="*/ 149784 h 2374474"/>
                <a:gd name="connsiteX5" fmla="*/ 1051643 w 1766645"/>
                <a:gd name="connsiteY5" fmla="*/ 168704 h 2374474"/>
                <a:gd name="connsiteX6" fmla="*/ 982269 w 1766645"/>
                <a:gd name="connsiteY6" fmla="*/ 279072 h 2374474"/>
                <a:gd name="connsiteX7" fmla="*/ 1163587 w 1766645"/>
                <a:gd name="connsiteY7" fmla="*/ 389439 h 2374474"/>
                <a:gd name="connsiteX8" fmla="*/ 1240844 w 1766645"/>
                <a:gd name="connsiteY8" fmla="*/ 282225 h 2374474"/>
                <a:gd name="connsiteX9" fmla="*/ 1467885 w 1766645"/>
                <a:gd name="connsiteY9" fmla="*/ 1480499 h 2374474"/>
                <a:gd name="connsiteX10" fmla="*/ 679547 w 1766645"/>
                <a:gd name="connsiteY10" fmla="*/ 1933005 h 2374474"/>
                <a:gd name="connsiteX11" fmla="*/ 326372 w 1766645"/>
                <a:gd name="connsiteY11" fmla="*/ 1860478 h 2374474"/>
                <a:gd name="connsiteX12" fmla="*/ 398899 w 1766645"/>
                <a:gd name="connsiteY12" fmla="*/ 1737497 h 2374474"/>
                <a:gd name="connsiteX13" fmla="*/ 206545 w 1766645"/>
                <a:gd name="connsiteY13" fmla="*/ 1627130 h 2374474"/>
                <a:gd name="connsiteX14" fmla="*/ 135594 w 1766645"/>
                <a:gd name="connsiteY14" fmla="*/ 1750110 h 2374474"/>
                <a:gd name="connsiteX15" fmla="*/ 88294 w 1766645"/>
                <a:gd name="connsiteY15" fmla="*/ 1715424 h 2374474"/>
                <a:gd name="connsiteX16" fmla="*/ 0 w 1766645"/>
                <a:gd name="connsiteY16" fmla="*/ 1865208 h 2374474"/>
                <a:gd name="connsiteX17" fmla="*/ 48877 w 1766645"/>
                <a:gd name="connsiteY17" fmla="*/ 1899895 h 2374474"/>
                <a:gd name="connsiteX18" fmla="*/ 130864 w 1766645"/>
                <a:gd name="connsiteY18" fmla="*/ 1955078 h 2374474"/>
                <a:gd name="connsiteX19" fmla="*/ 564450 w 1766645"/>
                <a:gd name="connsiteY19" fmla="*/ 2101709 h 2374474"/>
                <a:gd name="connsiteX20" fmla="*/ 564450 w 1766645"/>
                <a:gd name="connsiteY20" fmla="*/ 2202617 h 2374474"/>
                <a:gd name="connsiteX21" fmla="*/ 39417 w 1766645"/>
                <a:gd name="connsiteY21" fmla="*/ 2202617 h 2374474"/>
                <a:gd name="connsiteX22" fmla="*/ 39417 w 1766645"/>
                <a:gd name="connsiteY22" fmla="*/ 2374474 h 2374474"/>
                <a:gd name="connsiteX23" fmla="*/ 1338598 w 1766645"/>
                <a:gd name="connsiteY23" fmla="*/ 2374474 h 2374474"/>
                <a:gd name="connsiteX24" fmla="*/ 1338598 w 1766645"/>
                <a:gd name="connsiteY24" fmla="*/ 2204193 h 2374474"/>
                <a:gd name="connsiteX25" fmla="*/ 796221 w 1766645"/>
                <a:gd name="connsiteY25" fmla="*/ 2204193 h 2374474"/>
                <a:gd name="connsiteX26" fmla="*/ 796221 w 1766645"/>
                <a:gd name="connsiteY26" fmla="*/ 2103286 h 2374474"/>
                <a:gd name="connsiteX27" fmla="*/ 950736 w 1766645"/>
                <a:gd name="connsiteY27" fmla="*/ 2074906 h 2374474"/>
                <a:gd name="connsiteX28" fmla="*/ 1614516 w 1766645"/>
                <a:gd name="connsiteY28" fmla="*/ 1571946 h 2374474"/>
                <a:gd name="connsiteX29" fmla="*/ 1732767 w 1766645"/>
                <a:gd name="connsiteY29" fmla="*/ 741038 h 2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66645" h="2374474">
                  <a:moveTo>
                    <a:pt x="1732767" y="741038"/>
                  </a:moveTo>
                  <a:cubicBezTo>
                    <a:pt x="1660240" y="457236"/>
                    <a:pt x="1483652" y="219158"/>
                    <a:pt x="1234537" y="70950"/>
                  </a:cubicBezTo>
                  <a:cubicBezTo>
                    <a:pt x="1209311" y="55184"/>
                    <a:pt x="1180930" y="40994"/>
                    <a:pt x="1154127" y="26804"/>
                  </a:cubicBezTo>
                  <a:lnTo>
                    <a:pt x="1100520" y="0"/>
                  </a:lnTo>
                  <a:lnTo>
                    <a:pt x="1012226" y="149784"/>
                  </a:lnTo>
                  <a:lnTo>
                    <a:pt x="1051643" y="168704"/>
                  </a:lnTo>
                  <a:lnTo>
                    <a:pt x="982269" y="279072"/>
                  </a:lnTo>
                  <a:lnTo>
                    <a:pt x="1163587" y="389439"/>
                  </a:lnTo>
                  <a:lnTo>
                    <a:pt x="1240844" y="282225"/>
                  </a:lnTo>
                  <a:cubicBezTo>
                    <a:pt x="1601903" y="564450"/>
                    <a:pt x="1702810" y="1078447"/>
                    <a:pt x="1467885" y="1480499"/>
                  </a:cubicBezTo>
                  <a:cubicBezTo>
                    <a:pt x="1303911" y="1759571"/>
                    <a:pt x="1002766" y="1933005"/>
                    <a:pt x="679547" y="1933005"/>
                  </a:cubicBezTo>
                  <a:cubicBezTo>
                    <a:pt x="558143" y="1933005"/>
                    <a:pt x="438316" y="1907778"/>
                    <a:pt x="326372" y="1860478"/>
                  </a:cubicBezTo>
                  <a:lnTo>
                    <a:pt x="398899" y="1737497"/>
                  </a:lnTo>
                  <a:lnTo>
                    <a:pt x="206545" y="1627130"/>
                  </a:lnTo>
                  <a:lnTo>
                    <a:pt x="135594" y="1750110"/>
                  </a:lnTo>
                  <a:lnTo>
                    <a:pt x="88294" y="1715424"/>
                  </a:lnTo>
                  <a:lnTo>
                    <a:pt x="0" y="1865208"/>
                  </a:lnTo>
                  <a:lnTo>
                    <a:pt x="48877" y="1899895"/>
                  </a:lnTo>
                  <a:cubicBezTo>
                    <a:pt x="75680" y="1918815"/>
                    <a:pt x="104061" y="1937735"/>
                    <a:pt x="130864" y="1955078"/>
                  </a:cubicBezTo>
                  <a:cubicBezTo>
                    <a:pt x="263305" y="2033912"/>
                    <a:pt x="411512" y="2084366"/>
                    <a:pt x="564450" y="2101709"/>
                  </a:cubicBezTo>
                  <a:lnTo>
                    <a:pt x="564450" y="2202617"/>
                  </a:lnTo>
                  <a:lnTo>
                    <a:pt x="39417" y="2202617"/>
                  </a:lnTo>
                  <a:lnTo>
                    <a:pt x="39417" y="2374474"/>
                  </a:lnTo>
                  <a:lnTo>
                    <a:pt x="1338598" y="2374474"/>
                  </a:lnTo>
                  <a:lnTo>
                    <a:pt x="1338598" y="2204193"/>
                  </a:lnTo>
                  <a:lnTo>
                    <a:pt x="796221" y="2204193"/>
                  </a:lnTo>
                  <a:lnTo>
                    <a:pt x="796221" y="2103286"/>
                  </a:lnTo>
                  <a:cubicBezTo>
                    <a:pt x="848252" y="2096979"/>
                    <a:pt x="900282" y="2087519"/>
                    <a:pt x="950736" y="2074906"/>
                  </a:cubicBezTo>
                  <a:cubicBezTo>
                    <a:pt x="1231384" y="2002379"/>
                    <a:pt x="1467885" y="1824214"/>
                    <a:pt x="1614516" y="1571946"/>
                  </a:cubicBezTo>
                  <a:cubicBezTo>
                    <a:pt x="1762724" y="1319678"/>
                    <a:pt x="1803718" y="1024839"/>
                    <a:pt x="1732767" y="741038"/>
                  </a:cubicBezTo>
                  <a:close/>
                </a:path>
              </a:pathLst>
            </a:custGeom>
            <a:solidFill>
              <a:srgbClr val="4A4F54"/>
            </a:solidFill>
            <a:ln w="15726" cap="flat">
              <a:noFill/>
              <a:prstDash val="solid"/>
              <a:miter/>
            </a:ln>
          </p:spPr>
          <p:txBody>
            <a:bodyPr rtlCol="0" anchor="ctr"/>
            <a:lstStyle/>
            <a:p>
              <a:endParaRPr lang="en-US"/>
            </a:p>
          </p:txBody>
        </p:sp>
        <p:grpSp>
          <p:nvGrpSpPr>
            <p:cNvPr id="4" name="Picture 120">
              <a:extLst>
                <a:ext uri="{FF2B5EF4-FFF2-40B4-BE49-F238E27FC236}">
                  <a16:creationId xmlns:a16="http://schemas.microsoft.com/office/drawing/2014/main" id="{63CDC178-DCA1-4E6C-9FA8-6C145B39C85C}"/>
                </a:ext>
              </a:extLst>
            </p:cNvPr>
            <p:cNvGrpSpPr/>
            <p:nvPr/>
          </p:nvGrpSpPr>
          <p:grpSpPr>
            <a:xfrm>
              <a:off x="8060011" y="1378884"/>
              <a:ext cx="1568962" cy="1567216"/>
              <a:chOff x="8060011" y="1378884"/>
              <a:chExt cx="1568962" cy="1567216"/>
            </a:xfrm>
          </p:grpSpPr>
          <p:sp>
            <p:nvSpPr>
              <p:cNvPr id="5" name="Picture 120">
                <a:extLst>
                  <a:ext uri="{FF2B5EF4-FFF2-40B4-BE49-F238E27FC236}">
                    <a16:creationId xmlns:a16="http://schemas.microsoft.com/office/drawing/2014/main" id="{53928490-6854-425C-9E0D-F269B6427ED0}"/>
                  </a:ext>
                </a:extLst>
              </p:cNvPr>
              <p:cNvSpPr/>
              <p:nvPr/>
            </p:nvSpPr>
            <p:spPr>
              <a:xfrm>
                <a:off x="9368737" y="2093118"/>
                <a:ext cx="15766" cy="15766"/>
              </a:xfrm>
              <a:custGeom>
                <a:avLst/>
                <a:gdLst>
                  <a:gd name="connsiteX0" fmla="*/ 0 w 15766"/>
                  <a:gd name="connsiteY0" fmla="*/ 0 h 15766"/>
                  <a:gd name="connsiteX1" fmla="*/ 0 w 15766"/>
                  <a:gd name="connsiteY1" fmla="*/ 0 h 15766"/>
                  <a:gd name="connsiteX2" fmla="*/ 0 w 15766"/>
                  <a:gd name="connsiteY2" fmla="*/ 0 h 15766"/>
                </a:gdLst>
                <a:ahLst/>
                <a:cxnLst>
                  <a:cxn ang="0">
                    <a:pos x="connsiteX0" y="connsiteY0"/>
                  </a:cxn>
                  <a:cxn ang="0">
                    <a:pos x="connsiteX1" y="connsiteY1"/>
                  </a:cxn>
                  <a:cxn ang="0">
                    <a:pos x="connsiteX2" y="connsiteY2"/>
                  </a:cxn>
                </a:cxnLst>
                <a:rect l="l" t="t" r="r" b="b"/>
                <a:pathLst>
                  <a:path w="15766" h="15766">
                    <a:moveTo>
                      <a:pt x="0" y="0"/>
                    </a:moveTo>
                    <a:lnTo>
                      <a:pt x="0" y="0"/>
                    </a:lnTo>
                    <a:lnTo>
                      <a:pt x="0" y="0"/>
                    </a:lnTo>
                    <a:close/>
                  </a:path>
                </a:pathLst>
              </a:custGeom>
              <a:solidFill>
                <a:srgbClr val="FFFFFF"/>
              </a:solidFill>
              <a:ln w="15726" cap="flat">
                <a:noFill/>
                <a:prstDash val="solid"/>
                <a:miter/>
              </a:ln>
            </p:spPr>
            <p:txBody>
              <a:bodyPr rtlCol="0" anchor="ctr"/>
              <a:lstStyle/>
              <a:p>
                <a:endParaRPr lang="en-US"/>
              </a:p>
            </p:txBody>
          </p:sp>
          <p:sp>
            <p:nvSpPr>
              <p:cNvPr id="9" name="Picture 120">
                <a:extLst>
                  <a:ext uri="{FF2B5EF4-FFF2-40B4-BE49-F238E27FC236}">
                    <a16:creationId xmlns:a16="http://schemas.microsoft.com/office/drawing/2014/main" id="{6AAAAE11-3064-4C47-85B1-70EADBD55C14}"/>
                  </a:ext>
                </a:extLst>
              </p:cNvPr>
              <p:cNvSpPr/>
              <p:nvPr/>
            </p:nvSpPr>
            <p:spPr>
              <a:xfrm>
                <a:off x="9368737" y="2093118"/>
                <a:ext cx="15766" cy="15766"/>
              </a:xfrm>
              <a:custGeom>
                <a:avLst/>
                <a:gdLst>
                  <a:gd name="connsiteX0" fmla="*/ 0 w 15766"/>
                  <a:gd name="connsiteY0" fmla="*/ 0 h 15766"/>
                  <a:gd name="connsiteX1" fmla="*/ 0 w 15766"/>
                  <a:gd name="connsiteY1" fmla="*/ 0 h 15766"/>
                  <a:gd name="connsiteX2" fmla="*/ 0 w 15766"/>
                  <a:gd name="connsiteY2" fmla="*/ 0 h 15766"/>
                </a:gdLst>
                <a:ahLst/>
                <a:cxnLst>
                  <a:cxn ang="0">
                    <a:pos x="connsiteX0" y="connsiteY0"/>
                  </a:cxn>
                  <a:cxn ang="0">
                    <a:pos x="connsiteX1" y="connsiteY1"/>
                  </a:cxn>
                  <a:cxn ang="0">
                    <a:pos x="connsiteX2" y="connsiteY2"/>
                  </a:cxn>
                </a:cxnLst>
                <a:rect l="l" t="t" r="r" b="b"/>
                <a:pathLst>
                  <a:path w="15766" h="15766">
                    <a:moveTo>
                      <a:pt x="0" y="0"/>
                    </a:moveTo>
                    <a:cubicBezTo>
                      <a:pt x="0" y="0"/>
                      <a:pt x="0" y="0"/>
                      <a:pt x="0" y="0"/>
                    </a:cubicBezTo>
                    <a:cubicBezTo>
                      <a:pt x="0" y="0"/>
                      <a:pt x="0" y="0"/>
                      <a:pt x="0" y="0"/>
                    </a:cubicBezTo>
                    <a:close/>
                  </a:path>
                </a:pathLst>
              </a:custGeom>
              <a:solidFill>
                <a:srgbClr val="FFFFFF"/>
              </a:solidFill>
              <a:ln w="15726" cap="flat">
                <a:noFill/>
                <a:prstDash val="solid"/>
                <a:miter/>
              </a:ln>
            </p:spPr>
            <p:txBody>
              <a:bodyPr rtlCol="0" anchor="ctr"/>
              <a:lstStyle/>
              <a:p>
                <a:endParaRPr lang="en-US"/>
              </a:p>
            </p:txBody>
          </p:sp>
          <p:grpSp>
            <p:nvGrpSpPr>
              <p:cNvPr id="11" name="Picture 120">
                <a:extLst>
                  <a:ext uri="{FF2B5EF4-FFF2-40B4-BE49-F238E27FC236}">
                    <a16:creationId xmlns:a16="http://schemas.microsoft.com/office/drawing/2014/main" id="{A629CDBA-3B7B-4C8B-BBE2-F3CAAE58A682}"/>
                  </a:ext>
                </a:extLst>
              </p:cNvPr>
              <p:cNvGrpSpPr/>
              <p:nvPr/>
            </p:nvGrpSpPr>
            <p:grpSpPr>
              <a:xfrm>
                <a:off x="8201996" y="1429337"/>
                <a:ext cx="1388461" cy="1355088"/>
                <a:chOff x="8201996" y="1429337"/>
                <a:chExt cx="1388461" cy="1355088"/>
              </a:xfrm>
            </p:grpSpPr>
            <p:sp>
              <p:nvSpPr>
                <p:cNvPr id="13" name="Picture 120">
                  <a:extLst>
                    <a:ext uri="{FF2B5EF4-FFF2-40B4-BE49-F238E27FC236}">
                      <a16:creationId xmlns:a16="http://schemas.microsoft.com/office/drawing/2014/main" id="{8CF506B4-430A-44C3-9509-255DC1C0459D}"/>
                    </a:ext>
                  </a:extLst>
                </p:cNvPr>
                <p:cNvSpPr/>
                <p:nvPr/>
              </p:nvSpPr>
              <p:spPr>
                <a:xfrm>
                  <a:off x="9127505" y="2000275"/>
                  <a:ext cx="312181" cy="245377"/>
                </a:xfrm>
                <a:custGeom>
                  <a:avLst/>
                  <a:gdLst>
                    <a:gd name="connsiteX0" fmla="*/ 293262 w 312181"/>
                    <a:gd name="connsiteY0" fmla="*/ 231591 h 245377"/>
                    <a:gd name="connsiteX1" fmla="*/ 312182 w 312181"/>
                    <a:gd name="connsiteY1" fmla="*/ 209517 h 245377"/>
                    <a:gd name="connsiteX2" fmla="*/ 299568 w 312181"/>
                    <a:gd name="connsiteY2" fmla="*/ 207941 h 245377"/>
                    <a:gd name="connsiteX3" fmla="*/ 280648 w 312181"/>
                    <a:gd name="connsiteY3" fmla="*/ 195327 h 245377"/>
                    <a:gd name="connsiteX4" fmla="*/ 268035 w 312181"/>
                    <a:gd name="connsiteY4" fmla="*/ 187444 h 245377"/>
                    <a:gd name="connsiteX5" fmla="*/ 263305 w 312181"/>
                    <a:gd name="connsiteY5" fmla="*/ 185867 h 245377"/>
                    <a:gd name="connsiteX6" fmla="*/ 252268 w 312181"/>
                    <a:gd name="connsiteY6" fmla="*/ 151180 h 245377"/>
                    <a:gd name="connsiteX7" fmla="*/ 250692 w 312181"/>
                    <a:gd name="connsiteY7" fmla="*/ 138567 h 245377"/>
                    <a:gd name="connsiteX8" fmla="*/ 258575 w 312181"/>
                    <a:gd name="connsiteY8" fmla="*/ 118070 h 245377"/>
                    <a:gd name="connsiteX9" fmla="*/ 250692 w 312181"/>
                    <a:gd name="connsiteY9" fmla="*/ 114917 h 245377"/>
                    <a:gd name="connsiteX10" fmla="*/ 241231 w 312181"/>
                    <a:gd name="connsiteY10" fmla="*/ 122800 h 245377"/>
                    <a:gd name="connsiteX11" fmla="*/ 227041 w 312181"/>
                    <a:gd name="connsiteY11" fmla="*/ 111763 h 245377"/>
                    <a:gd name="connsiteX12" fmla="*/ 225465 w 312181"/>
                    <a:gd name="connsiteY12" fmla="*/ 111763 h 245377"/>
                    <a:gd name="connsiteX13" fmla="*/ 228618 w 312181"/>
                    <a:gd name="connsiteY13" fmla="*/ 121223 h 245377"/>
                    <a:gd name="connsiteX14" fmla="*/ 230195 w 312181"/>
                    <a:gd name="connsiteY14" fmla="*/ 132260 h 245377"/>
                    <a:gd name="connsiteX15" fmla="*/ 217581 w 312181"/>
                    <a:gd name="connsiteY15" fmla="*/ 148027 h 245377"/>
                    <a:gd name="connsiteX16" fmla="*/ 209698 w 312181"/>
                    <a:gd name="connsiteY16" fmla="*/ 148027 h 245377"/>
                    <a:gd name="connsiteX17" fmla="*/ 206545 w 312181"/>
                    <a:gd name="connsiteY17" fmla="*/ 138567 h 245377"/>
                    <a:gd name="connsiteX18" fmla="*/ 208121 w 312181"/>
                    <a:gd name="connsiteY18" fmla="*/ 116493 h 245377"/>
                    <a:gd name="connsiteX19" fmla="*/ 206545 w 312181"/>
                    <a:gd name="connsiteY19" fmla="*/ 100727 h 245377"/>
                    <a:gd name="connsiteX20" fmla="*/ 222311 w 312181"/>
                    <a:gd name="connsiteY20" fmla="*/ 91267 h 245377"/>
                    <a:gd name="connsiteX21" fmla="*/ 230195 w 312181"/>
                    <a:gd name="connsiteY21" fmla="*/ 94420 h 245377"/>
                    <a:gd name="connsiteX22" fmla="*/ 222311 w 312181"/>
                    <a:gd name="connsiteY22" fmla="*/ 86537 h 245377"/>
                    <a:gd name="connsiteX23" fmla="*/ 214428 w 312181"/>
                    <a:gd name="connsiteY23" fmla="*/ 84960 h 245377"/>
                    <a:gd name="connsiteX24" fmla="*/ 203391 w 312181"/>
                    <a:gd name="connsiteY24" fmla="*/ 62887 h 245377"/>
                    <a:gd name="connsiteX25" fmla="*/ 186048 w 312181"/>
                    <a:gd name="connsiteY25" fmla="*/ 31353 h 245377"/>
                    <a:gd name="connsiteX26" fmla="*/ 189201 w 312181"/>
                    <a:gd name="connsiteY26" fmla="*/ 23470 h 245377"/>
                    <a:gd name="connsiteX27" fmla="*/ 182894 w 312181"/>
                    <a:gd name="connsiteY27" fmla="*/ 31353 h 245377"/>
                    <a:gd name="connsiteX28" fmla="*/ 184471 w 312181"/>
                    <a:gd name="connsiteY28" fmla="*/ 39236 h 245377"/>
                    <a:gd name="connsiteX29" fmla="*/ 195508 w 312181"/>
                    <a:gd name="connsiteY29" fmla="*/ 77076 h 245377"/>
                    <a:gd name="connsiteX30" fmla="*/ 201814 w 312181"/>
                    <a:gd name="connsiteY30" fmla="*/ 99150 h 245377"/>
                    <a:gd name="connsiteX31" fmla="*/ 200238 w 312181"/>
                    <a:gd name="connsiteY31" fmla="*/ 100727 h 245377"/>
                    <a:gd name="connsiteX32" fmla="*/ 190778 w 312181"/>
                    <a:gd name="connsiteY32" fmla="*/ 94420 h 245377"/>
                    <a:gd name="connsiteX33" fmla="*/ 184471 w 312181"/>
                    <a:gd name="connsiteY33" fmla="*/ 89690 h 245377"/>
                    <a:gd name="connsiteX34" fmla="*/ 175011 w 312181"/>
                    <a:gd name="connsiteY34" fmla="*/ 83383 h 245377"/>
                    <a:gd name="connsiteX35" fmla="*/ 167128 w 312181"/>
                    <a:gd name="connsiteY35" fmla="*/ 64463 h 245377"/>
                    <a:gd name="connsiteX36" fmla="*/ 157668 w 312181"/>
                    <a:gd name="connsiteY36" fmla="*/ 23470 h 245377"/>
                    <a:gd name="connsiteX37" fmla="*/ 151361 w 312181"/>
                    <a:gd name="connsiteY37" fmla="*/ 15586 h 245377"/>
                    <a:gd name="connsiteX38" fmla="*/ 137171 w 312181"/>
                    <a:gd name="connsiteY38" fmla="*/ 14009 h 245377"/>
                    <a:gd name="connsiteX39" fmla="*/ 116674 w 312181"/>
                    <a:gd name="connsiteY39" fmla="*/ 4549 h 245377"/>
                    <a:gd name="connsiteX40" fmla="*/ 104061 w 312181"/>
                    <a:gd name="connsiteY40" fmla="*/ 6126 h 245377"/>
                    <a:gd name="connsiteX41" fmla="*/ 100907 w 312181"/>
                    <a:gd name="connsiteY41" fmla="*/ 10856 h 245377"/>
                    <a:gd name="connsiteX42" fmla="*/ 91447 w 312181"/>
                    <a:gd name="connsiteY42" fmla="*/ 7703 h 245377"/>
                    <a:gd name="connsiteX43" fmla="*/ 78834 w 312181"/>
                    <a:gd name="connsiteY43" fmla="*/ 9279 h 245377"/>
                    <a:gd name="connsiteX44" fmla="*/ 58337 w 312181"/>
                    <a:gd name="connsiteY44" fmla="*/ 17163 h 245377"/>
                    <a:gd name="connsiteX45" fmla="*/ 53607 w 312181"/>
                    <a:gd name="connsiteY45" fmla="*/ 21893 h 245377"/>
                    <a:gd name="connsiteX46" fmla="*/ 12613 w 312181"/>
                    <a:gd name="connsiteY46" fmla="*/ 18740 h 245377"/>
                    <a:gd name="connsiteX47" fmla="*/ 0 w 312181"/>
                    <a:gd name="connsiteY47" fmla="*/ 14009 h 245377"/>
                    <a:gd name="connsiteX48" fmla="*/ 26803 w 312181"/>
                    <a:gd name="connsiteY48" fmla="*/ 37660 h 245377"/>
                    <a:gd name="connsiteX49" fmla="*/ 70950 w 312181"/>
                    <a:gd name="connsiteY49" fmla="*/ 47120 h 245377"/>
                    <a:gd name="connsiteX50" fmla="*/ 78834 w 312181"/>
                    <a:gd name="connsiteY50" fmla="*/ 53426 h 245377"/>
                    <a:gd name="connsiteX51" fmla="*/ 108791 w 312181"/>
                    <a:gd name="connsiteY51" fmla="*/ 70770 h 245377"/>
                    <a:gd name="connsiteX52" fmla="*/ 122981 w 312181"/>
                    <a:gd name="connsiteY52" fmla="*/ 78653 h 245377"/>
                    <a:gd name="connsiteX53" fmla="*/ 121404 w 312181"/>
                    <a:gd name="connsiteY53" fmla="*/ 91267 h 245377"/>
                    <a:gd name="connsiteX54" fmla="*/ 121404 w 312181"/>
                    <a:gd name="connsiteY54" fmla="*/ 94420 h 245377"/>
                    <a:gd name="connsiteX55" fmla="*/ 116674 w 312181"/>
                    <a:gd name="connsiteY55" fmla="*/ 100727 h 245377"/>
                    <a:gd name="connsiteX56" fmla="*/ 115097 w 312181"/>
                    <a:gd name="connsiteY56" fmla="*/ 119647 h 245377"/>
                    <a:gd name="connsiteX57" fmla="*/ 129287 w 312181"/>
                    <a:gd name="connsiteY57" fmla="*/ 133837 h 245377"/>
                    <a:gd name="connsiteX58" fmla="*/ 135594 w 312181"/>
                    <a:gd name="connsiteY58" fmla="*/ 152757 h 245377"/>
                    <a:gd name="connsiteX59" fmla="*/ 138747 w 312181"/>
                    <a:gd name="connsiteY59" fmla="*/ 162217 h 245377"/>
                    <a:gd name="connsiteX60" fmla="*/ 148208 w 312181"/>
                    <a:gd name="connsiteY60" fmla="*/ 173254 h 245377"/>
                    <a:gd name="connsiteX61" fmla="*/ 156091 w 312181"/>
                    <a:gd name="connsiteY61" fmla="*/ 177984 h 245377"/>
                    <a:gd name="connsiteX62" fmla="*/ 163974 w 312181"/>
                    <a:gd name="connsiteY62" fmla="*/ 171677 h 245377"/>
                    <a:gd name="connsiteX63" fmla="*/ 178164 w 312181"/>
                    <a:gd name="connsiteY63" fmla="*/ 165370 h 245377"/>
                    <a:gd name="connsiteX64" fmla="*/ 195508 w 312181"/>
                    <a:gd name="connsiteY64" fmla="*/ 181137 h 245377"/>
                    <a:gd name="connsiteX65" fmla="*/ 231771 w 312181"/>
                    <a:gd name="connsiteY65" fmla="*/ 223707 h 245377"/>
                    <a:gd name="connsiteX66" fmla="*/ 239655 w 312181"/>
                    <a:gd name="connsiteY66" fmla="*/ 228437 h 245377"/>
                    <a:gd name="connsiteX67" fmla="*/ 256998 w 312181"/>
                    <a:gd name="connsiteY67" fmla="*/ 239474 h 245377"/>
                    <a:gd name="connsiteX68" fmla="*/ 277495 w 312181"/>
                    <a:gd name="connsiteY68" fmla="*/ 242627 h 245377"/>
                    <a:gd name="connsiteX69" fmla="*/ 293262 w 312181"/>
                    <a:gd name="connsiteY69" fmla="*/ 231591 h 24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12181" h="245377">
                      <a:moveTo>
                        <a:pt x="293262" y="231591"/>
                      </a:moveTo>
                      <a:cubicBezTo>
                        <a:pt x="299568" y="225284"/>
                        <a:pt x="304298" y="218977"/>
                        <a:pt x="312182" y="209517"/>
                      </a:cubicBezTo>
                      <a:cubicBezTo>
                        <a:pt x="305875" y="207941"/>
                        <a:pt x="302722" y="207941"/>
                        <a:pt x="299568" y="207941"/>
                      </a:cubicBezTo>
                      <a:cubicBezTo>
                        <a:pt x="291685" y="206364"/>
                        <a:pt x="283802" y="204787"/>
                        <a:pt x="280648" y="195327"/>
                      </a:cubicBezTo>
                      <a:cubicBezTo>
                        <a:pt x="279072" y="189021"/>
                        <a:pt x="275918" y="184291"/>
                        <a:pt x="268035" y="187444"/>
                      </a:cubicBezTo>
                      <a:cubicBezTo>
                        <a:pt x="266458" y="187444"/>
                        <a:pt x="264882" y="185867"/>
                        <a:pt x="263305" y="185867"/>
                      </a:cubicBezTo>
                      <a:cubicBezTo>
                        <a:pt x="252268" y="181137"/>
                        <a:pt x="244385" y="166947"/>
                        <a:pt x="252268" y="151180"/>
                      </a:cubicBezTo>
                      <a:cubicBezTo>
                        <a:pt x="255421" y="144874"/>
                        <a:pt x="255421" y="140144"/>
                        <a:pt x="250692" y="138567"/>
                      </a:cubicBezTo>
                      <a:cubicBezTo>
                        <a:pt x="253845" y="130684"/>
                        <a:pt x="256998" y="124377"/>
                        <a:pt x="258575" y="118070"/>
                      </a:cubicBezTo>
                      <a:cubicBezTo>
                        <a:pt x="255421" y="116493"/>
                        <a:pt x="252268" y="114917"/>
                        <a:pt x="250692" y="114917"/>
                      </a:cubicBezTo>
                      <a:cubicBezTo>
                        <a:pt x="247538" y="118070"/>
                        <a:pt x="242808" y="122800"/>
                        <a:pt x="241231" y="122800"/>
                      </a:cubicBezTo>
                      <a:cubicBezTo>
                        <a:pt x="236501" y="119647"/>
                        <a:pt x="231771" y="116493"/>
                        <a:pt x="227041" y="111763"/>
                      </a:cubicBezTo>
                      <a:cubicBezTo>
                        <a:pt x="227041" y="111763"/>
                        <a:pt x="225465" y="111763"/>
                        <a:pt x="225465" y="111763"/>
                      </a:cubicBezTo>
                      <a:cubicBezTo>
                        <a:pt x="227041" y="114917"/>
                        <a:pt x="228618" y="118070"/>
                        <a:pt x="228618" y="121223"/>
                      </a:cubicBezTo>
                      <a:cubicBezTo>
                        <a:pt x="230195" y="124377"/>
                        <a:pt x="230195" y="127530"/>
                        <a:pt x="230195" y="132260"/>
                      </a:cubicBezTo>
                      <a:cubicBezTo>
                        <a:pt x="230195" y="140144"/>
                        <a:pt x="223888" y="144874"/>
                        <a:pt x="217581" y="148027"/>
                      </a:cubicBezTo>
                      <a:cubicBezTo>
                        <a:pt x="216005" y="149604"/>
                        <a:pt x="211275" y="149604"/>
                        <a:pt x="209698" y="148027"/>
                      </a:cubicBezTo>
                      <a:cubicBezTo>
                        <a:pt x="208121" y="146450"/>
                        <a:pt x="206545" y="141720"/>
                        <a:pt x="206545" y="138567"/>
                      </a:cubicBezTo>
                      <a:cubicBezTo>
                        <a:pt x="206545" y="130684"/>
                        <a:pt x="208121" y="122800"/>
                        <a:pt x="208121" y="116493"/>
                      </a:cubicBezTo>
                      <a:cubicBezTo>
                        <a:pt x="208121" y="111763"/>
                        <a:pt x="206545" y="105457"/>
                        <a:pt x="206545" y="100727"/>
                      </a:cubicBezTo>
                      <a:cubicBezTo>
                        <a:pt x="206545" y="91267"/>
                        <a:pt x="212851" y="86537"/>
                        <a:pt x="222311" y="91267"/>
                      </a:cubicBezTo>
                      <a:cubicBezTo>
                        <a:pt x="223888" y="92843"/>
                        <a:pt x="227041" y="92843"/>
                        <a:pt x="230195" y="94420"/>
                      </a:cubicBezTo>
                      <a:cubicBezTo>
                        <a:pt x="230195" y="88113"/>
                        <a:pt x="225465" y="83383"/>
                        <a:pt x="222311" y="86537"/>
                      </a:cubicBezTo>
                      <a:cubicBezTo>
                        <a:pt x="217581" y="89690"/>
                        <a:pt x="214428" y="86537"/>
                        <a:pt x="214428" y="84960"/>
                      </a:cubicBezTo>
                      <a:cubicBezTo>
                        <a:pt x="212851" y="75500"/>
                        <a:pt x="206545" y="70770"/>
                        <a:pt x="203391" y="62887"/>
                      </a:cubicBezTo>
                      <a:cubicBezTo>
                        <a:pt x="198661" y="51850"/>
                        <a:pt x="197085" y="39236"/>
                        <a:pt x="186048" y="31353"/>
                      </a:cubicBezTo>
                      <a:cubicBezTo>
                        <a:pt x="187624" y="28200"/>
                        <a:pt x="187624" y="26623"/>
                        <a:pt x="189201" y="23470"/>
                      </a:cubicBezTo>
                      <a:cubicBezTo>
                        <a:pt x="182894" y="23470"/>
                        <a:pt x="181318" y="25046"/>
                        <a:pt x="182894" y="31353"/>
                      </a:cubicBezTo>
                      <a:cubicBezTo>
                        <a:pt x="184471" y="32930"/>
                        <a:pt x="184471" y="36083"/>
                        <a:pt x="184471" y="39236"/>
                      </a:cubicBezTo>
                      <a:cubicBezTo>
                        <a:pt x="184471" y="51850"/>
                        <a:pt x="189201" y="64463"/>
                        <a:pt x="195508" y="77076"/>
                      </a:cubicBezTo>
                      <a:cubicBezTo>
                        <a:pt x="198661" y="83383"/>
                        <a:pt x="200238" y="91267"/>
                        <a:pt x="201814" y="99150"/>
                      </a:cubicBezTo>
                      <a:cubicBezTo>
                        <a:pt x="201814" y="99150"/>
                        <a:pt x="200238" y="100727"/>
                        <a:pt x="200238" y="100727"/>
                      </a:cubicBezTo>
                      <a:cubicBezTo>
                        <a:pt x="197085" y="99150"/>
                        <a:pt x="192354" y="97573"/>
                        <a:pt x="190778" y="94420"/>
                      </a:cubicBezTo>
                      <a:cubicBezTo>
                        <a:pt x="189201" y="89690"/>
                        <a:pt x="187624" y="91267"/>
                        <a:pt x="184471" y="89690"/>
                      </a:cubicBezTo>
                      <a:cubicBezTo>
                        <a:pt x="181318" y="89690"/>
                        <a:pt x="175011" y="86537"/>
                        <a:pt x="175011" y="83383"/>
                      </a:cubicBezTo>
                      <a:cubicBezTo>
                        <a:pt x="175011" y="75500"/>
                        <a:pt x="170281" y="70770"/>
                        <a:pt x="167128" y="64463"/>
                      </a:cubicBezTo>
                      <a:cubicBezTo>
                        <a:pt x="160821" y="51850"/>
                        <a:pt x="154514" y="39236"/>
                        <a:pt x="157668" y="23470"/>
                      </a:cubicBezTo>
                      <a:cubicBezTo>
                        <a:pt x="159244" y="18740"/>
                        <a:pt x="157668" y="15586"/>
                        <a:pt x="151361" y="15586"/>
                      </a:cubicBezTo>
                      <a:cubicBezTo>
                        <a:pt x="146631" y="15586"/>
                        <a:pt x="141901" y="14009"/>
                        <a:pt x="137171" y="14009"/>
                      </a:cubicBezTo>
                      <a:cubicBezTo>
                        <a:pt x="129287" y="14009"/>
                        <a:pt x="122981" y="12433"/>
                        <a:pt x="116674" y="4549"/>
                      </a:cubicBezTo>
                      <a:cubicBezTo>
                        <a:pt x="111944" y="-1757"/>
                        <a:pt x="107214" y="-1757"/>
                        <a:pt x="104061" y="6126"/>
                      </a:cubicBezTo>
                      <a:cubicBezTo>
                        <a:pt x="102484" y="7703"/>
                        <a:pt x="102484" y="9279"/>
                        <a:pt x="100907" y="10856"/>
                      </a:cubicBezTo>
                      <a:cubicBezTo>
                        <a:pt x="97754" y="9279"/>
                        <a:pt x="93024" y="6126"/>
                        <a:pt x="91447" y="7703"/>
                      </a:cubicBezTo>
                      <a:cubicBezTo>
                        <a:pt x="86717" y="12433"/>
                        <a:pt x="83564" y="9279"/>
                        <a:pt x="78834" y="9279"/>
                      </a:cubicBezTo>
                      <a:cubicBezTo>
                        <a:pt x="70950" y="9279"/>
                        <a:pt x="64644" y="12433"/>
                        <a:pt x="58337" y="17163"/>
                      </a:cubicBezTo>
                      <a:cubicBezTo>
                        <a:pt x="56760" y="18740"/>
                        <a:pt x="55184" y="20316"/>
                        <a:pt x="53607" y="21893"/>
                      </a:cubicBezTo>
                      <a:cubicBezTo>
                        <a:pt x="39417" y="26623"/>
                        <a:pt x="26803" y="28200"/>
                        <a:pt x="12613" y="18740"/>
                      </a:cubicBezTo>
                      <a:cubicBezTo>
                        <a:pt x="9460" y="17163"/>
                        <a:pt x="4730" y="15586"/>
                        <a:pt x="0" y="14009"/>
                      </a:cubicBezTo>
                      <a:cubicBezTo>
                        <a:pt x="4730" y="29776"/>
                        <a:pt x="14190" y="39236"/>
                        <a:pt x="26803" y="37660"/>
                      </a:cubicBezTo>
                      <a:cubicBezTo>
                        <a:pt x="42570" y="37660"/>
                        <a:pt x="56760" y="42390"/>
                        <a:pt x="70950" y="47120"/>
                      </a:cubicBezTo>
                      <a:cubicBezTo>
                        <a:pt x="74104" y="48696"/>
                        <a:pt x="75680" y="51850"/>
                        <a:pt x="78834" y="53426"/>
                      </a:cubicBezTo>
                      <a:cubicBezTo>
                        <a:pt x="88294" y="61310"/>
                        <a:pt x="96177" y="69193"/>
                        <a:pt x="108791" y="70770"/>
                      </a:cubicBezTo>
                      <a:cubicBezTo>
                        <a:pt x="115097" y="70770"/>
                        <a:pt x="121404" y="73923"/>
                        <a:pt x="122981" y="78653"/>
                      </a:cubicBezTo>
                      <a:cubicBezTo>
                        <a:pt x="124557" y="83383"/>
                        <a:pt x="126134" y="88113"/>
                        <a:pt x="121404" y="91267"/>
                      </a:cubicBezTo>
                      <a:cubicBezTo>
                        <a:pt x="121404" y="91267"/>
                        <a:pt x="121404" y="94420"/>
                        <a:pt x="121404" y="94420"/>
                      </a:cubicBezTo>
                      <a:cubicBezTo>
                        <a:pt x="119827" y="97573"/>
                        <a:pt x="119827" y="99150"/>
                        <a:pt x="116674" y="100727"/>
                      </a:cubicBezTo>
                      <a:cubicBezTo>
                        <a:pt x="111944" y="105457"/>
                        <a:pt x="110367" y="114917"/>
                        <a:pt x="115097" y="119647"/>
                      </a:cubicBezTo>
                      <a:cubicBezTo>
                        <a:pt x="119827" y="124377"/>
                        <a:pt x="124557" y="129107"/>
                        <a:pt x="129287" y="133837"/>
                      </a:cubicBezTo>
                      <a:cubicBezTo>
                        <a:pt x="134017" y="138567"/>
                        <a:pt x="138747" y="144874"/>
                        <a:pt x="135594" y="152757"/>
                      </a:cubicBezTo>
                      <a:cubicBezTo>
                        <a:pt x="135594" y="155910"/>
                        <a:pt x="137171" y="159064"/>
                        <a:pt x="138747" y="162217"/>
                      </a:cubicBezTo>
                      <a:cubicBezTo>
                        <a:pt x="141901" y="166947"/>
                        <a:pt x="145054" y="170100"/>
                        <a:pt x="148208" y="173254"/>
                      </a:cubicBezTo>
                      <a:cubicBezTo>
                        <a:pt x="149784" y="174830"/>
                        <a:pt x="154514" y="177984"/>
                        <a:pt x="156091" y="177984"/>
                      </a:cubicBezTo>
                      <a:cubicBezTo>
                        <a:pt x="159244" y="177984"/>
                        <a:pt x="162398" y="174830"/>
                        <a:pt x="163974" y="171677"/>
                      </a:cubicBezTo>
                      <a:cubicBezTo>
                        <a:pt x="167128" y="166947"/>
                        <a:pt x="175011" y="162217"/>
                        <a:pt x="178164" y="165370"/>
                      </a:cubicBezTo>
                      <a:cubicBezTo>
                        <a:pt x="184471" y="170100"/>
                        <a:pt x="192354" y="174830"/>
                        <a:pt x="195508" y="181137"/>
                      </a:cubicBezTo>
                      <a:cubicBezTo>
                        <a:pt x="204968" y="198481"/>
                        <a:pt x="219158" y="209517"/>
                        <a:pt x="231771" y="223707"/>
                      </a:cubicBezTo>
                      <a:cubicBezTo>
                        <a:pt x="233348" y="225284"/>
                        <a:pt x="236501" y="228437"/>
                        <a:pt x="239655" y="228437"/>
                      </a:cubicBezTo>
                      <a:cubicBezTo>
                        <a:pt x="247538" y="228437"/>
                        <a:pt x="252268" y="233167"/>
                        <a:pt x="256998" y="239474"/>
                      </a:cubicBezTo>
                      <a:cubicBezTo>
                        <a:pt x="261728" y="245781"/>
                        <a:pt x="271188" y="247358"/>
                        <a:pt x="277495" y="242627"/>
                      </a:cubicBezTo>
                      <a:cubicBezTo>
                        <a:pt x="285378" y="241051"/>
                        <a:pt x="290108" y="236321"/>
                        <a:pt x="293262" y="231591"/>
                      </a:cubicBezTo>
                      <a:close/>
                    </a:path>
                  </a:pathLst>
                </a:custGeom>
                <a:noFill/>
                <a:ln w="15726" cap="flat">
                  <a:noFill/>
                  <a:prstDash val="solid"/>
                  <a:miter/>
                </a:ln>
              </p:spPr>
              <p:txBody>
                <a:bodyPr rtlCol="0" anchor="ctr"/>
                <a:lstStyle/>
                <a:p>
                  <a:endParaRPr lang="en-US"/>
                </a:p>
              </p:txBody>
            </p:sp>
            <p:sp>
              <p:nvSpPr>
                <p:cNvPr id="14" name="Picture 120">
                  <a:extLst>
                    <a:ext uri="{FF2B5EF4-FFF2-40B4-BE49-F238E27FC236}">
                      <a16:creationId xmlns:a16="http://schemas.microsoft.com/office/drawing/2014/main" id="{BA08D86C-6A34-4CC5-9AA7-98EC65293C67}"/>
                    </a:ext>
                  </a:extLst>
                </p:cNvPr>
                <p:cNvSpPr/>
                <p:nvPr/>
              </p:nvSpPr>
              <p:spPr>
                <a:xfrm>
                  <a:off x="9367160" y="2282319"/>
                  <a:ext cx="25226" cy="173434"/>
                </a:xfrm>
                <a:custGeom>
                  <a:avLst/>
                  <a:gdLst>
                    <a:gd name="connsiteX0" fmla="*/ 17343 w 25226"/>
                    <a:gd name="connsiteY0" fmla="*/ 156091 h 173434"/>
                    <a:gd name="connsiteX1" fmla="*/ 22073 w 25226"/>
                    <a:gd name="connsiteY1" fmla="*/ 130864 h 173434"/>
                    <a:gd name="connsiteX2" fmla="*/ 22073 w 25226"/>
                    <a:gd name="connsiteY2" fmla="*/ 119827 h 173434"/>
                    <a:gd name="connsiteX3" fmla="*/ 22073 w 25226"/>
                    <a:gd name="connsiteY3" fmla="*/ 108791 h 173434"/>
                    <a:gd name="connsiteX4" fmla="*/ 22073 w 25226"/>
                    <a:gd name="connsiteY4" fmla="*/ 81987 h 173434"/>
                    <a:gd name="connsiteX5" fmla="*/ 25227 w 25226"/>
                    <a:gd name="connsiteY5" fmla="*/ 69374 h 173434"/>
                    <a:gd name="connsiteX6" fmla="*/ 23650 w 25226"/>
                    <a:gd name="connsiteY6" fmla="*/ 36264 h 173434"/>
                    <a:gd name="connsiteX7" fmla="*/ 22073 w 25226"/>
                    <a:gd name="connsiteY7" fmla="*/ 1577 h 173434"/>
                    <a:gd name="connsiteX8" fmla="*/ 14190 w 25226"/>
                    <a:gd name="connsiteY8" fmla="*/ 0 h 173434"/>
                    <a:gd name="connsiteX9" fmla="*/ 12613 w 25226"/>
                    <a:gd name="connsiteY9" fmla="*/ 25227 h 173434"/>
                    <a:gd name="connsiteX10" fmla="*/ 11037 w 25226"/>
                    <a:gd name="connsiteY10" fmla="*/ 61490 h 173434"/>
                    <a:gd name="connsiteX11" fmla="*/ 7883 w 25226"/>
                    <a:gd name="connsiteY11" fmla="*/ 75681 h 173434"/>
                    <a:gd name="connsiteX12" fmla="*/ 1577 w 25226"/>
                    <a:gd name="connsiteY12" fmla="*/ 91447 h 173434"/>
                    <a:gd name="connsiteX13" fmla="*/ 0 w 25226"/>
                    <a:gd name="connsiteY13" fmla="*/ 126134 h 173434"/>
                    <a:gd name="connsiteX14" fmla="*/ 0 w 25226"/>
                    <a:gd name="connsiteY14" fmla="*/ 129288 h 173434"/>
                    <a:gd name="connsiteX15" fmla="*/ 9460 w 25226"/>
                    <a:gd name="connsiteY15" fmla="*/ 173434 h 173434"/>
                    <a:gd name="connsiteX16" fmla="*/ 12613 w 25226"/>
                    <a:gd name="connsiteY16" fmla="*/ 168704 h 173434"/>
                    <a:gd name="connsiteX17" fmla="*/ 17343 w 25226"/>
                    <a:gd name="connsiteY17" fmla="*/ 156091 h 1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226" h="173434">
                      <a:moveTo>
                        <a:pt x="17343" y="156091"/>
                      </a:moveTo>
                      <a:cubicBezTo>
                        <a:pt x="20497" y="148208"/>
                        <a:pt x="25227" y="140324"/>
                        <a:pt x="22073" y="130864"/>
                      </a:cubicBezTo>
                      <a:cubicBezTo>
                        <a:pt x="20497" y="127711"/>
                        <a:pt x="22073" y="122981"/>
                        <a:pt x="22073" y="119827"/>
                      </a:cubicBezTo>
                      <a:cubicBezTo>
                        <a:pt x="22073" y="116674"/>
                        <a:pt x="22073" y="111944"/>
                        <a:pt x="22073" y="108791"/>
                      </a:cubicBezTo>
                      <a:cubicBezTo>
                        <a:pt x="22073" y="99331"/>
                        <a:pt x="22073" y="91447"/>
                        <a:pt x="22073" y="81987"/>
                      </a:cubicBezTo>
                      <a:cubicBezTo>
                        <a:pt x="22073" y="77257"/>
                        <a:pt x="25227" y="74104"/>
                        <a:pt x="25227" y="69374"/>
                      </a:cubicBezTo>
                      <a:cubicBezTo>
                        <a:pt x="25227" y="58337"/>
                        <a:pt x="25227" y="47300"/>
                        <a:pt x="23650" y="36264"/>
                      </a:cubicBezTo>
                      <a:cubicBezTo>
                        <a:pt x="23650" y="23650"/>
                        <a:pt x="22073" y="12613"/>
                        <a:pt x="22073" y="1577"/>
                      </a:cubicBezTo>
                      <a:cubicBezTo>
                        <a:pt x="20497" y="1577"/>
                        <a:pt x="17343" y="1577"/>
                        <a:pt x="14190" y="0"/>
                      </a:cubicBezTo>
                      <a:cubicBezTo>
                        <a:pt x="14190" y="7883"/>
                        <a:pt x="12613" y="15767"/>
                        <a:pt x="12613" y="25227"/>
                      </a:cubicBezTo>
                      <a:cubicBezTo>
                        <a:pt x="11037" y="37840"/>
                        <a:pt x="9460" y="50454"/>
                        <a:pt x="11037" y="61490"/>
                      </a:cubicBezTo>
                      <a:cubicBezTo>
                        <a:pt x="11037" y="66220"/>
                        <a:pt x="11037" y="70950"/>
                        <a:pt x="7883" y="75681"/>
                      </a:cubicBezTo>
                      <a:cubicBezTo>
                        <a:pt x="4730" y="80411"/>
                        <a:pt x="3153" y="86717"/>
                        <a:pt x="1577" y="91447"/>
                      </a:cubicBezTo>
                      <a:cubicBezTo>
                        <a:pt x="1577" y="102484"/>
                        <a:pt x="6307" y="115097"/>
                        <a:pt x="0" y="126134"/>
                      </a:cubicBezTo>
                      <a:cubicBezTo>
                        <a:pt x="0" y="127711"/>
                        <a:pt x="0" y="129288"/>
                        <a:pt x="0" y="129288"/>
                      </a:cubicBezTo>
                      <a:cubicBezTo>
                        <a:pt x="3153" y="143478"/>
                        <a:pt x="6307" y="159244"/>
                        <a:pt x="9460" y="173434"/>
                      </a:cubicBezTo>
                      <a:cubicBezTo>
                        <a:pt x="11037" y="171858"/>
                        <a:pt x="11037" y="170281"/>
                        <a:pt x="12613" y="168704"/>
                      </a:cubicBezTo>
                      <a:cubicBezTo>
                        <a:pt x="12613" y="168704"/>
                        <a:pt x="14190" y="162398"/>
                        <a:pt x="17343" y="156091"/>
                      </a:cubicBezTo>
                      <a:close/>
                    </a:path>
                  </a:pathLst>
                </a:custGeom>
                <a:noFill/>
                <a:ln w="15726" cap="flat">
                  <a:noFill/>
                  <a:prstDash val="solid"/>
                  <a:miter/>
                </a:ln>
              </p:spPr>
              <p:txBody>
                <a:bodyPr rtlCol="0" anchor="ctr"/>
                <a:lstStyle/>
                <a:p>
                  <a:endParaRPr lang="en-US"/>
                </a:p>
              </p:txBody>
            </p:sp>
            <p:sp>
              <p:nvSpPr>
                <p:cNvPr id="15" name="Picture 120">
                  <a:extLst>
                    <a:ext uri="{FF2B5EF4-FFF2-40B4-BE49-F238E27FC236}">
                      <a16:creationId xmlns:a16="http://schemas.microsoft.com/office/drawing/2014/main" id="{608FB272-C68A-4619-8358-9FE985367F57}"/>
                    </a:ext>
                  </a:extLst>
                </p:cNvPr>
                <p:cNvSpPr/>
                <p:nvPr/>
              </p:nvSpPr>
              <p:spPr>
                <a:xfrm>
                  <a:off x="9405000" y="1678452"/>
                  <a:ext cx="6306" cy="6306"/>
                </a:xfrm>
                <a:custGeom>
                  <a:avLst/>
                  <a:gdLst>
                    <a:gd name="connsiteX0" fmla="*/ 6307 w 6306"/>
                    <a:gd name="connsiteY0" fmla="*/ 6307 h 6306"/>
                    <a:gd name="connsiteX1" fmla="*/ 0 w 6306"/>
                    <a:gd name="connsiteY1" fmla="*/ 0 h 6306"/>
                    <a:gd name="connsiteX2" fmla="*/ 6307 w 6306"/>
                    <a:gd name="connsiteY2" fmla="*/ 6307 h 6306"/>
                  </a:gdLst>
                  <a:ahLst/>
                  <a:cxnLst>
                    <a:cxn ang="0">
                      <a:pos x="connsiteX0" y="connsiteY0"/>
                    </a:cxn>
                    <a:cxn ang="0">
                      <a:pos x="connsiteX1" y="connsiteY1"/>
                    </a:cxn>
                    <a:cxn ang="0">
                      <a:pos x="connsiteX2" y="connsiteY2"/>
                    </a:cxn>
                  </a:cxnLst>
                  <a:rect l="l" t="t" r="r" b="b"/>
                  <a:pathLst>
                    <a:path w="6306" h="6306">
                      <a:moveTo>
                        <a:pt x="6307" y="6307"/>
                      </a:moveTo>
                      <a:cubicBezTo>
                        <a:pt x="4730" y="4730"/>
                        <a:pt x="3153" y="1577"/>
                        <a:pt x="0" y="0"/>
                      </a:cubicBezTo>
                      <a:cubicBezTo>
                        <a:pt x="1577" y="4730"/>
                        <a:pt x="3153" y="6307"/>
                        <a:pt x="6307" y="6307"/>
                      </a:cubicBezTo>
                      <a:close/>
                    </a:path>
                  </a:pathLst>
                </a:custGeom>
                <a:noFill/>
                <a:ln w="15726" cap="flat">
                  <a:noFill/>
                  <a:prstDash val="solid"/>
                  <a:miter/>
                </a:ln>
              </p:spPr>
              <p:txBody>
                <a:bodyPr rtlCol="0" anchor="ctr"/>
                <a:lstStyle/>
                <a:p>
                  <a:endParaRPr lang="en-US"/>
                </a:p>
              </p:txBody>
            </p:sp>
            <p:sp>
              <p:nvSpPr>
                <p:cNvPr id="16" name="Picture 120">
                  <a:extLst>
                    <a:ext uri="{FF2B5EF4-FFF2-40B4-BE49-F238E27FC236}">
                      <a16:creationId xmlns:a16="http://schemas.microsoft.com/office/drawing/2014/main" id="{D84B6323-6B5E-4C0A-B88B-B6A99B56EB84}"/>
                    </a:ext>
                  </a:extLst>
                </p:cNvPr>
                <p:cNvSpPr/>
                <p:nvPr/>
              </p:nvSpPr>
              <p:spPr>
                <a:xfrm>
                  <a:off x="8903798" y="1836656"/>
                  <a:ext cx="686660" cy="947769"/>
                </a:xfrm>
                <a:custGeom>
                  <a:avLst/>
                  <a:gdLst>
                    <a:gd name="connsiteX0" fmla="*/ 616300 w 686660"/>
                    <a:gd name="connsiteY0" fmla="*/ 645900 h 947769"/>
                    <a:gd name="connsiteX1" fmla="*/ 621030 w 686660"/>
                    <a:gd name="connsiteY1" fmla="*/ 24690 h 947769"/>
                    <a:gd name="connsiteX2" fmla="*/ 617876 w 686660"/>
                    <a:gd name="connsiteY2" fmla="*/ 23113 h 947769"/>
                    <a:gd name="connsiteX3" fmla="*/ 617876 w 686660"/>
                    <a:gd name="connsiteY3" fmla="*/ 24690 h 947769"/>
                    <a:gd name="connsiteX4" fmla="*/ 605263 w 686660"/>
                    <a:gd name="connsiteY4" fmla="*/ 18383 h 947769"/>
                    <a:gd name="connsiteX5" fmla="*/ 600533 w 686660"/>
                    <a:gd name="connsiteY5" fmla="*/ 16807 h 947769"/>
                    <a:gd name="connsiteX6" fmla="*/ 581613 w 686660"/>
                    <a:gd name="connsiteY6" fmla="*/ 12077 h 947769"/>
                    <a:gd name="connsiteX7" fmla="*/ 559539 w 686660"/>
                    <a:gd name="connsiteY7" fmla="*/ 5770 h 947769"/>
                    <a:gd name="connsiteX8" fmla="*/ 546926 w 686660"/>
                    <a:gd name="connsiteY8" fmla="*/ 7347 h 947769"/>
                    <a:gd name="connsiteX9" fmla="*/ 531159 w 686660"/>
                    <a:gd name="connsiteY9" fmla="*/ 12077 h 947769"/>
                    <a:gd name="connsiteX10" fmla="*/ 493319 w 686660"/>
                    <a:gd name="connsiteY10" fmla="*/ 19960 h 947769"/>
                    <a:gd name="connsiteX11" fmla="*/ 466516 w 686660"/>
                    <a:gd name="connsiteY11" fmla="*/ 16807 h 947769"/>
                    <a:gd name="connsiteX12" fmla="*/ 453902 w 686660"/>
                    <a:gd name="connsiteY12" fmla="*/ 18383 h 947769"/>
                    <a:gd name="connsiteX13" fmla="*/ 446019 w 686660"/>
                    <a:gd name="connsiteY13" fmla="*/ 27843 h 947769"/>
                    <a:gd name="connsiteX14" fmla="*/ 444442 w 686660"/>
                    <a:gd name="connsiteY14" fmla="*/ 30997 h 947769"/>
                    <a:gd name="connsiteX15" fmla="*/ 457055 w 686660"/>
                    <a:gd name="connsiteY15" fmla="*/ 62530 h 947769"/>
                    <a:gd name="connsiteX16" fmla="*/ 466516 w 686660"/>
                    <a:gd name="connsiteY16" fmla="*/ 62530 h 947769"/>
                    <a:gd name="connsiteX17" fmla="*/ 472822 w 686660"/>
                    <a:gd name="connsiteY17" fmla="*/ 68837 h 947769"/>
                    <a:gd name="connsiteX18" fmla="*/ 471246 w 686660"/>
                    <a:gd name="connsiteY18" fmla="*/ 86180 h 947769"/>
                    <a:gd name="connsiteX19" fmla="*/ 472822 w 686660"/>
                    <a:gd name="connsiteY19" fmla="*/ 105101 h 947769"/>
                    <a:gd name="connsiteX20" fmla="*/ 475976 w 686660"/>
                    <a:gd name="connsiteY20" fmla="*/ 108254 h 947769"/>
                    <a:gd name="connsiteX21" fmla="*/ 505932 w 686660"/>
                    <a:gd name="connsiteY21" fmla="*/ 103524 h 947769"/>
                    <a:gd name="connsiteX22" fmla="*/ 520122 w 686660"/>
                    <a:gd name="connsiteY22" fmla="*/ 97217 h 947769"/>
                    <a:gd name="connsiteX23" fmla="*/ 537466 w 686660"/>
                    <a:gd name="connsiteY23" fmla="*/ 90910 h 947769"/>
                    <a:gd name="connsiteX24" fmla="*/ 528006 w 686660"/>
                    <a:gd name="connsiteY24" fmla="*/ 67260 h 947769"/>
                    <a:gd name="connsiteX25" fmla="*/ 550079 w 686660"/>
                    <a:gd name="connsiteY25" fmla="*/ 65684 h 947769"/>
                    <a:gd name="connsiteX26" fmla="*/ 575306 w 686660"/>
                    <a:gd name="connsiteY26" fmla="*/ 62530 h 947769"/>
                    <a:gd name="connsiteX27" fmla="*/ 578460 w 686660"/>
                    <a:gd name="connsiteY27" fmla="*/ 60954 h 947769"/>
                    <a:gd name="connsiteX28" fmla="*/ 587920 w 686660"/>
                    <a:gd name="connsiteY28" fmla="*/ 62530 h 947769"/>
                    <a:gd name="connsiteX29" fmla="*/ 580036 w 686660"/>
                    <a:gd name="connsiteY29" fmla="*/ 71990 h 947769"/>
                    <a:gd name="connsiteX30" fmla="*/ 564269 w 686660"/>
                    <a:gd name="connsiteY30" fmla="*/ 76720 h 947769"/>
                    <a:gd name="connsiteX31" fmla="*/ 556386 w 686660"/>
                    <a:gd name="connsiteY31" fmla="*/ 97217 h 947769"/>
                    <a:gd name="connsiteX32" fmla="*/ 564269 w 686660"/>
                    <a:gd name="connsiteY32" fmla="*/ 111407 h 947769"/>
                    <a:gd name="connsiteX33" fmla="*/ 556386 w 686660"/>
                    <a:gd name="connsiteY33" fmla="*/ 114561 h 947769"/>
                    <a:gd name="connsiteX34" fmla="*/ 556386 w 686660"/>
                    <a:gd name="connsiteY34" fmla="*/ 128751 h 947769"/>
                    <a:gd name="connsiteX35" fmla="*/ 540619 w 686660"/>
                    <a:gd name="connsiteY35" fmla="*/ 112984 h 947769"/>
                    <a:gd name="connsiteX36" fmla="*/ 528006 w 686660"/>
                    <a:gd name="connsiteY36" fmla="*/ 128751 h 947769"/>
                    <a:gd name="connsiteX37" fmla="*/ 507509 w 686660"/>
                    <a:gd name="connsiteY37" fmla="*/ 128751 h 947769"/>
                    <a:gd name="connsiteX38" fmla="*/ 499626 w 686660"/>
                    <a:gd name="connsiteY38" fmla="*/ 122444 h 947769"/>
                    <a:gd name="connsiteX39" fmla="*/ 482282 w 686660"/>
                    <a:gd name="connsiteY39" fmla="*/ 117714 h 947769"/>
                    <a:gd name="connsiteX40" fmla="*/ 477552 w 686660"/>
                    <a:gd name="connsiteY40" fmla="*/ 114561 h 947769"/>
                    <a:gd name="connsiteX41" fmla="*/ 457055 w 686660"/>
                    <a:gd name="connsiteY41" fmla="*/ 100371 h 947769"/>
                    <a:gd name="connsiteX42" fmla="*/ 468092 w 686660"/>
                    <a:gd name="connsiteY42" fmla="*/ 70414 h 947769"/>
                    <a:gd name="connsiteX43" fmla="*/ 450749 w 686660"/>
                    <a:gd name="connsiteY43" fmla="*/ 67260 h 947769"/>
                    <a:gd name="connsiteX44" fmla="*/ 441289 w 686660"/>
                    <a:gd name="connsiteY44" fmla="*/ 78297 h 947769"/>
                    <a:gd name="connsiteX45" fmla="*/ 427099 w 686660"/>
                    <a:gd name="connsiteY45" fmla="*/ 84604 h 947769"/>
                    <a:gd name="connsiteX46" fmla="*/ 406602 w 686660"/>
                    <a:gd name="connsiteY46" fmla="*/ 81450 h 947769"/>
                    <a:gd name="connsiteX47" fmla="*/ 378222 w 686660"/>
                    <a:gd name="connsiteY47" fmla="*/ 83027 h 947769"/>
                    <a:gd name="connsiteX48" fmla="*/ 371915 w 686660"/>
                    <a:gd name="connsiteY48" fmla="*/ 83027 h 947769"/>
                    <a:gd name="connsiteX49" fmla="*/ 371915 w 686660"/>
                    <a:gd name="connsiteY49" fmla="*/ 78297 h 947769"/>
                    <a:gd name="connsiteX50" fmla="*/ 384528 w 686660"/>
                    <a:gd name="connsiteY50" fmla="*/ 75144 h 947769"/>
                    <a:gd name="connsiteX51" fmla="*/ 382952 w 686660"/>
                    <a:gd name="connsiteY51" fmla="*/ 64107 h 947769"/>
                    <a:gd name="connsiteX52" fmla="*/ 379798 w 686660"/>
                    <a:gd name="connsiteY52" fmla="*/ 49917 h 947769"/>
                    <a:gd name="connsiteX53" fmla="*/ 376645 w 686660"/>
                    <a:gd name="connsiteY53" fmla="*/ 23113 h 947769"/>
                    <a:gd name="connsiteX54" fmla="*/ 389258 w 686660"/>
                    <a:gd name="connsiteY54" fmla="*/ 16807 h 947769"/>
                    <a:gd name="connsiteX55" fmla="*/ 382952 w 686660"/>
                    <a:gd name="connsiteY55" fmla="*/ 5770 h 947769"/>
                    <a:gd name="connsiteX56" fmla="*/ 367185 w 686660"/>
                    <a:gd name="connsiteY56" fmla="*/ 1040 h 947769"/>
                    <a:gd name="connsiteX57" fmla="*/ 351418 w 686660"/>
                    <a:gd name="connsiteY57" fmla="*/ 16807 h 947769"/>
                    <a:gd name="connsiteX58" fmla="*/ 313578 w 686660"/>
                    <a:gd name="connsiteY58" fmla="*/ 4193 h 947769"/>
                    <a:gd name="connsiteX59" fmla="*/ 308848 w 686660"/>
                    <a:gd name="connsiteY59" fmla="*/ 15230 h 947769"/>
                    <a:gd name="connsiteX60" fmla="*/ 296235 w 686660"/>
                    <a:gd name="connsiteY60" fmla="*/ 34150 h 947769"/>
                    <a:gd name="connsiteX61" fmla="*/ 308848 w 686660"/>
                    <a:gd name="connsiteY61" fmla="*/ 37304 h 947769"/>
                    <a:gd name="connsiteX62" fmla="*/ 316731 w 686660"/>
                    <a:gd name="connsiteY62" fmla="*/ 38880 h 947769"/>
                    <a:gd name="connsiteX63" fmla="*/ 337228 w 686660"/>
                    <a:gd name="connsiteY63" fmla="*/ 34150 h 947769"/>
                    <a:gd name="connsiteX64" fmla="*/ 349842 w 686660"/>
                    <a:gd name="connsiteY64" fmla="*/ 26267 h 947769"/>
                    <a:gd name="connsiteX65" fmla="*/ 356148 w 686660"/>
                    <a:gd name="connsiteY65" fmla="*/ 42033 h 947769"/>
                    <a:gd name="connsiteX66" fmla="*/ 349842 w 686660"/>
                    <a:gd name="connsiteY66" fmla="*/ 40457 h 947769"/>
                    <a:gd name="connsiteX67" fmla="*/ 343535 w 686660"/>
                    <a:gd name="connsiteY67" fmla="*/ 37304 h 947769"/>
                    <a:gd name="connsiteX68" fmla="*/ 334075 w 686660"/>
                    <a:gd name="connsiteY68" fmla="*/ 56224 h 947769"/>
                    <a:gd name="connsiteX69" fmla="*/ 326191 w 686660"/>
                    <a:gd name="connsiteY69" fmla="*/ 54647 h 947769"/>
                    <a:gd name="connsiteX70" fmla="*/ 319885 w 686660"/>
                    <a:gd name="connsiteY70" fmla="*/ 57800 h 947769"/>
                    <a:gd name="connsiteX71" fmla="*/ 323038 w 686660"/>
                    <a:gd name="connsiteY71" fmla="*/ 64107 h 947769"/>
                    <a:gd name="connsiteX72" fmla="*/ 338805 w 686660"/>
                    <a:gd name="connsiteY72" fmla="*/ 70414 h 947769"/>
                    <a:gd name="connsiteX73" fmla="*/ 364032 w 686660"/>
                    <a:gd name="connsiteY73" fmla="*/ 83027 h 947769"/>
                    <a:gd name="connsiteX74" fmla="*/ 368762 w 686660"/>
                    <a:gd name="connsiteY74" fmla="*/ 86180 h 947769"/>
                    <a:gd name="connsiteX75" fmla="*/ 351418 w 686660"/>
                    <a:gd name="connsiteY75" fmla="*/ 84604 h 947769"/>
                    <a:gd name="connsiteX76" fmla="*/ 340381 w 686660"/>
                    <a:gd name="connsiteY76" fmla="*/ 81450 h 947769"/>
                    <a:gd name="connsiteX77" fmla="*/ 327768 w 686660"/>
                    <a:gd name="connsiteY77" fmla="*/ 76720 h 947769"/>
                    <a:gd name="connsiteX78" fmla="*/ 318308 w 686660"/>
                    <a:gd name="connsiteY78" fmla="*/ 73567 h 947769"/>
                    <a:gd name="connsiteX79" fmla="*/ 313578 w 686660"/>
                    <a:gd name="connsiteY79" fmla="*/ 84604 h 947769"/>
                    <a:gd name="connsiteX80" fmla="*/ 318308 w 686660"/>
                    <a:gd name="connsiteY80" fmla="*/ 89334 h 947769"/>
                    <a:gd name="connsiteX81" fmla="*/ 318308 w 686660"/>
                    <a:gd name="connsiteY81" fmla="*/ 112984 h 947769"/>
                    <a:gd name="connsiteX82" fmla="*/ 315155 w 686660"/>
                    <a:gd name="connsiteY82" fmla="*/ 116137 h 947769"/>
                    <a:gd name="connsiteX83" fmla="*/ 299388 w 686660"/>
                    <a:gd name="connsiteY83" fmla="*/ 125597 h 947769"/>
                    <a:gd name="connsiteX84" fmla="*/ 283621 w 686660"/>
                    <a:gd name="connsiteY84" fmla="*/ 112984 h 947769"/>
                    <a:gd name="connsiteX85" fmla="*/ 259971 w 686660"/>
                    <a:gd name="connsiteY85" fmla="*/ 94064 h 947769"/>
                    <a:gd name="connsiteX86" fmla="*/ 244204 w 686660"/>
                    <a:gd name="connsiteY86" fmla="*/ 101947 h 947769"/>
                    <a:gd name="connsiteX87" fmla="*/ 226861 w 686660"/>
                    <a:gd name="connsiteY87" fmla="*/ 124021 h 947769"/>
                    <a:gd name="connsiteX88" fmla="*/ 212671 w 686660"/>
                    <a:gd name="connsiteY88" fmla="*/ 146094 h 947769"/>
                    <a:gd name="connsiteX89" fmla="*/ 217401 w 686660"/>
                    <a:gd name="connsiteY89" fmla="*/ 155554 h 947769"/>
                    <a:gd name="connsiteX90" fmla="*/ 231591 w 686660"/>
                    <a:gd name="connsiteY90" fmla="*/ 171321 h 947769"/>
                    <a:gd name="connsiteX91" fmla="*/ 200057 w 686660"/>
                    <a:gd name="connsiteY91" fmla="*/ 180781 h 947769"/>
                    <a:gd name="connsiteX92" fmla="*/ 163794 w 686660"/>
                    <a:gd name="connsiteY92" fmla="*/ 198124 h 947769"/>
                    <a:gd name="connsiteX93" fmla="*/ 151180 w 686660"/>
                    <a:gd name="connsiteY93" fmla="*/ 202855 h 947769"/>
                    <a:gd name="connsiteX94" fmla="*/ 86537 w 686660"/>
                    <a:gd name="connsiteY94" fmla="*/ 220198 h 947769"/>
                    <a:gd name="connsiteX95" fmla="*/ 66040 w 686660"/>
                    <a:gd name="connsiteY95" fmla="*/ 229658 h 947769"/>
                    <a:gd name="connsiteX96" fmla="*/ 47120 w 686660"/>
                    <a:gd name="connsiteY96" fmla="*/ 253308 h 947769"/>
                    <a:gd name="connsiteX97" fmla="*/ 20316 w 686660"/>
                    <a:gd name="connsiteY97" fmla="*/ 286418 h 947769"/>
                    <a:gd name="connsiteX98" fmla="*/ 9279 w 686660"/>
                    <a:gd name="connsiteY98" fmla="*/ 300608 h 947769"/>
                    <a:gd name="connsiteX99" fmla="*/ 6126 w 686660"/>
                    <a:gd name="connsiteY99" fmla="*/ 306915 h 947769"/>
                    <a:gd name="connsiteX100" fmla="*/ 4549 w 686660"/>
                    <a:gd name="connsiteY100" fmla="*/ 333719 h 947769"/>
                    <a:gd name="connsiteX101" fmla="*/ 6126 w 686660"/>
                    <a:gd name="connsiteY101" fmla="*/ 340025 h 947769"/>
                    <a:gd name="connsiteX102" fmla="*/ 6126 w 686660"/>
                    <a:gd name="connsiteY102" fmla="*/ 358945 h 947769"/>
                    <a:gd name="connsiteX103" fmla="*/ 2973 w 686660"/>
                    <a:gd name="connsiteY103" fmla="*/ 371559 h 947769"/>
                    <a:gd name="connsiteX104" fmla="*/ 1396 w 686660"/>
                    <a:gd name="connsiteY104" fmla="*/ 376289 h 947769"/>
                    <a:gd name="connsiteX105" fmla="*/ 9279 w 686660"/>
                    <a:gd name="connsiteY105" fmla="*/ 412552 h 947769"/>
                    <a:gd name="connsiteX106" fmla="*/ 21893 w 686660"/>
                    <a:gd name="connsiteY106" fmla="*/ 436203 h 947769"/>
                    <a:gd name="connsiteX107" fmla="*/ 48696 w 686660"/>
                    <a:gd name="connsiteY107" fmla="*/ 448816 h 947769"/>
                    <a:gd name="connsiteX108" fmla="*/ 64463 w 686660"/>
                    <a:gd name="connsiteY108" fmla="*/ 458276 h 947769"/>
                    <a:gd name="connsiteX109" fmla="*/ 77076 w 686660"/>
                    <a:gd name="connsiteY109" fmla="*/ 467736 h 947769"/>
                    <a:gd name="connsiteX110" fmla="*/ 121223 w 686660"/>
                    <a:gd name="connsiteY110" fmla="*/ 478773 h 947769"/>
                    <a:gd name="connsiteX111" fmla="*/ 132260 w 686660"/>
                    <a:gd name="connsiteY111" fmla="*/ 502423 h 947769"/>
                    <a:gd name="connsiteX112" fmla="*/ 129107 w 686660"/>
                    <a:gd name="connsiteY112" fmla="*/ 510306 h 947769"/>
                    <a:gd name="connsiteX113" fmla="*/ 143297 w 686660"/>
                    <a:gd name="connsiteY113" fmla="*/ 516613 h 947769"/>
                    <a:gd name="connsiteX114" fmla="*/ 152757 w 686660"/>
                    <a:gd name="connsiteY114" fmla="*/ 543417 h 947769"/>
                    <a:gd name="connsiteX115" fmla="*/ 133837 w 686660"/>
                    <a:gd name="connsiteY115" fmla="*/ 562337 h 947769"/>
                    <a:gd name="connsiteX116" fmla="*/ 124377 w 686660"/>
                    <a:gd name="connsiteY116" fmla="*/ 590717 h 947769"/>
                    <a:gd name="connsiteX117" fmla="*/ 127530 w 686660"/>
                    <a:gd name="connsiteY117" fmla="*/ 606484 h 947769"/>
                    <a:gd name="connsiteX118" fmla="*/ 124377 w 686660"/>
                    <a:gd name="connsiteY118" fmla="*/ 628557 h 947769"/>
                    <a:gd name="connsiteX119" fmla="*/ 122800 w 686660"/>
                    <a:gd name="connsiteY119" fmla="*/ 633287 h 947769"/>
                    <a:gd name="connsiteX120" fmla="*/ 114917 w 686660"/>
                    <a:gd name="connsiteY120" fmla="*/ 661667 h 947769"/>
                    <a:gd name="connsiteX121" fmla="*/ 111763 w 686660"/>
                    <a:gd name="connsiteY121" fmla="*/ 672704 h 947769"/>
                    <a:gd name="connsiteX122" fmla="*/ 89690 w 686660"/>
                    <a:gd name="connsiteY122" fmla="*/ 694777 h 947769"/>
                    <a:gd name="connsiteX123" fmla="*/ 58156 w 686660"/>
                    <a:gd name="connsiteY123" fmla="*/ 726311 h 947769"/>
                    <a:gd name="connsiteX124" fmla="*/ 51850 w 686660"/>
                    <a:gd name="connsiteY124" fmla="*/ 765728 h 947769"/>
                    <a:gd name="connsiteX125" fmla="*/ 40813 w 686660"/>
                    <a:gd name="connsiteY125" fmla="*/ 801991 h 947769"/>
                    <a:gd name="connsiteX126" fmla="*/ 28200 w 686660"/>
                    <a:gd name="connsiteY126" fmla="*/ 831948 h 947769"/>
                    <a:gd name="connsiteX127" fmla="*/ 26623 w 686660"/>
                    <a:gd name="connsiteY127" fmla="*/ 854022 h 947769"/>
                    <a:gd name="connsiteX128" fmla="*/ 25046 w 686660"/>
                    <a:gd name="connsiteY128" fmla="*/ 885555 h 947769"/>
                    <a:gd name="connsiteX129" fmla="*/ 17163 w 686660"/>
                    <a:gd name="connsiteY129" fmla="*/ 895015 h 947769"/>
                    <a:gd name="connsiteX130" fmla="*/ 21893 w 686660"/>
                    <a:gd name="connsiteY130" fmla="*/ 921819 h 947769"/>
                    <a:gd name="connsiteX131" fmla="*/ 42390 w 686660"/>
                    <a:gd name="connsiteY131" fmla="*/ 929702 h 947769"/>
                    <a:gd name="connsiteX132" fmla="*/ 51850 w 686660"/>
                    <a:gd name="connsiteY132" fmla="*/ 936009 h 947769"/>
                    <a:gd name="connsiteX133" fmla="*/ 72347 w 686660"/>
                    <a:gd name="connsiteY133" fmla="*/ 947046 h 947769"/>
                    <a:gd name="connsiteX134" fmla="*/ 132260 w 686660"/>
                    <a:gd name="connsiteY134" fmla="*/ 937586 h 947769"/>
                    <a:gd name="connsiteX135" fmla="*/ 160640 w 686660"/>
                    <a:gd name="connsiteY135" fmla="*/ 929702 h 947769"/>
                    <a:gd name="connsiteX136" fmla="*/ 166947 w 686660"/>
                    <a:gd name="connsiteY136" fmla="*/ 923395 h 947769"/>
                    <a:gd name="connsiteX137" fmla="*/ 184291 w 686660"/>
                    <a:gd name="connsiteY137" fmla="*/ 909205 h 947769"/>
                    <a:gd name="connsiteX138" fmla="*/ 200057 w 686660"/>
                    <a:gd name="connsiteY138" fmla="*/ 909205 h 947769"/>
                    <a:gd name="connsiteX139" fmla="*/ 220554 w 686660"/>
                    <a:gd name="connsiteY139" fmla="*/ 883979 h 947769"/>
                    <a:gd name="connsiteX140" fmla="*/ 230014 w 686660"/>
                    <a:gd name="connsiteY140" fmla="*/ 871365 h 947769"/>
                    <a:gd name="connsiteX141" fmla="*/ 255241 w 686660"/>
                    <a:gd name="connsiteY141" fmla="*/ 863482 h 947769"/>
                    <a:gd name="connsiteX142" fmla="*/ 278891 w 686660"/>
                    <a:gd name="connsiteY142" fmla="*/ 865058 h 947769"/>
                    <a:gd name="connsiteX143" fmla="*/ 310425 w 686660"/>
                    <a:gd name="connsiteY143" fmla="*/ 854022 h 947769"/>
                    <a:gd name="connsiteX144" fmla="*/ 318308 w 686660"/>
                    <a:gd name="connsiteY144" fmla="*/ 838255 h 947769"/>
                    <a:gd name="connsiteX145" fmla="*/ 321461 w 686660"/>
                    <a:gd name="connsiteY145" fmla="*/ 830372 h 947769"/>
                    <a:gd name="connsiteX146" fmla="*/ 332498 w 686660"/>
                    <a:gd name="connsiteY146" fmla="*/ 803568 h 947769"/>
                    <a:gd name="connsiteX147" fmla="*/ 343535 w 686660"/>
                    <a:gd name="connsiteY147" fmla="*/ 772035 h 947769"/>
                    <a:gd name="connsiteX148" fmla="*/ 370338 w 686660"/>
                    <a:gd name="connsiteY148" fmla="*/ 754691 h 947769"/>
                    <a:gd name="connsiteX149" fmla="*/ 400295 w 686660"/>
                    <a:gd name="connsiteY149" fmla="*/ 746808 h 947769"/>
                    <a:gd name="connsiteX150" fmla="*/ 408178 w 686660"/>
                    <a:gd name="connsiteY150" fmla="*/ 745231 h 947769"/>
                    <a:gd name="connsiteX151" fmla="*/ 444442 w 686660"/>
                    <a:gd name="connsiteY151" fmla="*/ 738924 h 947769"/>
                    <a:gd name="connsiteX152" fmla="*/ 483859 w 686660"/>
                    <a:gd name="connsiteY152" fmla="*/ 724734 h 947769"/>
                    <a:gd name="connsiteX153" fmla="*/ 526429 w 686660"/>
                    <a:gd name="connsiteY153" fmla="*/ 701084 h 947769"/>
                    <a:gd name="connsiteX154" fmla="*/ 539043 w 686660"/>
                    <a:gd name="connsiteY154" fmla="*/ 683741 h 947769"/>
                    <a:gd name="connsiteX155" fmla="*/ 542196 w 686660"/>
                    <a:gd name="connsiteY155" fmla="*/ 675857 h 947769"/>
                    <a:gd name="connsiteX156" fmla="*/ 520122 w 686660"/>
                    <a:gd name="connsiteY156" fmla="*/ 671127 h 947769"/>
                    <a:gd name="connsiteX157" fmla="*/ 485436 w 686660"/>
                    <a:gd name="connsiteY157" fmla="*/ 655361 h 947769"/>
                    <a:gd name="connsiteX158" fmla="*/ 480706 w 686660"/>
                    <a:gd name="connsiteY158" fmla="*/ 642747 h 947769"/>
                    <a:gd name="connsiteX159" fmla="*/ 482282 w 686660"/>
                    <a:gd name="connsiteY159" fmla="*/ 634864 h 947769"/>
                    <a:gd name="connsiteX160" fmla="*/ 505932 w 686660"/>
                    <a:gd name="connsiteY160" fmla="*/ 644324 h 947769"/>
                    <a:gd name="connsiteX161" fmla="*/ 539043 w 686660"/>
                    <a:gd name="connsiteY161" fmla="*/ 649054 h 947769"/>
                    <a:gd name="connsiteX162" fmla="*/ 559539 w 686660"/>
                    <a:gd name="connsiteY162" fmla="*/ 652207 h 947769"/>
                    <a:gd name="connsiteX163" fmla="*/ 572153 w 686660"/>
                    <a:gd name="connsiteY163" fmla="*/ 649054 h 947769"/>
                    <a:gd name="connsiteX164" fmla="*/ 584766 w 686660"/>
                    <a:gd name="connsiteY164" fmla="*/ 649054 h 947769"/>
                    <a:gd name="connsiteX165" fmla="*/ 598956 w 686660"/>
                    <a:gd name="connsiteY165" fmla="*/ 652207 h 947769"/>
                    <a:gd name="connsiteX166" fmla="*/ 598956 w 686660"/>
                    <a:gd name="connsiteY166" fmla="*/ 652207 h 947769"/>
                    <a:gd name="connsiteX167" fmla="*/ 616300 w 686660"/>
                    <a:gd name="connsiteY167" fmla="*/ 645900 h 947769"/>
                    <a:gd name="connsiteX168" fmla="*/ 483859 w 686660"/>
                    <a:gd name="connsiteY168" fmla="*/ 404669 h 947769"/>
                    <a:gd name="connsiteX169" fmla="*/ 466516 w 686660"/>
                    <a:gd name="connsiteY169" fmla="*/ 393632 h 947769"/>
                    <a:gd name="connsiteX170" fmla="*/ 458632 w 686660"/>
                    <a:gd name="connsiteY170" fmla="*/ 388902 h 947769"/>
                    <a:gd name="connsiteX171" fmla="*/ 422369 w 686660"/>
                    <a:gd name="connsiteY171" fmla="*/ 346332 h 947769"/>
                    <a:gd name="connsiteX172" fmla="*/ 405025 w 686660"/>
                    <a:gd name="connsiteY172" fmla="*/ 330565 h 947769"/>
                    <a:gd name="connsiteX173" fmla="*/ 390835 w 686660"/>
                    <a:gd name="connsiteY173" fmla="*/ 336872 h 947769"/>
                    <a:gd name="connsiteX174" fmla="*/ 382952 w 686660"/>
                    <a:gd name="connsiteY174" fmla="*/ 343179 h 947769"/>
                    <a:gd name="connsiteX175" fmla="*/ 375068 w 686660"/>
                    <a:gd name="connsiteY175" fmla="*/ 338449 h 947769"/>
                    <a:gd name="connsiteX176" fmla="*/ 365608 w 686660"/>
                    <a:gd name="connsiteY176" fmla="*/ 327412 h 947769"/>
                    <a:gd name="connsiteX177" fmla="*/ 362455 w 686660"/>
                    <a:gd name="connsiteY177" fmla="*/ 317952 h 947769"/>
                    <a:gd name="connsiteX178" fmla="*/ 356148 w 686660"/>
                    <a:gd name="connsiteY178" fmla="*/ 299032 h 947769"/>
                    <a:gd name="connsiteX179" fmla="*/ 341958 w 686660"/>
                    <a:gd name="connsiteY179" fmla="*/ 284842 h 947769"/>
                    <a:gd name="connsiteX180" fmla="*/ 343535 w 686660"/>
                    <a:gd name="connsiteY180" fmla="*/ 265922 h 947769"/>
                    <a:gd name="connsiteX181" fmla="*/ 348265 w 686660"/>
                    <a:gd name="connsiteY181" fmla="*/ 259615 h 947769"/>
                    <a:gd name="connsiteX182" fmla="*/ 348265 w 686660"/>
                    <a:gd name="connsiteY182" fmla="*/ 256461 h 947769"/>
                    <a:gd name="connsiteX183" fmla="*/ 349842 w 686660"/>
                    <a:gd name="connsiteY183" fmla="*/ 243848 h 947769"/>
                    <a:gd name="connsiteX184" fmla="*/ 335651 w 686660"/>
                    <a:gd name="connsiteY184" fmla="*/ 235965 h 947769"/>
                    <a:gd name="connsiteX185" fmla="*/ 305695 w 686660"/>
                    <a:gd name="connsiteY185" fmla="*/ 218621 h 947769"/>
                    <a:gd name="connsiteX186" fmla="*/ 297811 w 686660"/>
                    <a:gd name="connsiteY186" fmla="*/ 212315 h 947769"/>
                    <a:gd name="connsiteX187" fmla="*/ 253664 w 686660"/>
                    <a:gd name="connsiteY187" fmla="*/ 202855 h 947769"/>
                    <a:gd name="connsiteX188" fmla="*/ 226861 w 686660"/>
                    <a:gd name="connsiteY188" fmla="*/ 179204 h 947769"/>
                    <a:gd name="connsiteX189" fmla="*/ 239474 w 686660"/>
                    <a:gd name="connsiteY189" fmla="*/ 183934 h 947769"/>
                    <a:gd name="connsiteX190" fmla="*/ 280468 w 686660"/>
                    <a:gd name="connsiteY190" fmla="*/ 187088 h 947769"/>
                    <a:gd name="connsiteX191" fmla="*/ 285198 w 686660"/>
                    <a:gd name="connsiteY191" fmla="*/ 182358 h 947769"/>
                    <a:gd name="connsiteX192" fmla="*/ 305695 w 686660"/>
                    <a:gd name="connsiteY192" fmla="*/ 174474 h 947769"/>
                    <a:gd name="connsiteX193" fmla="*/ 318308 w 686660"/>
                    <a:gd name="connsiteY193" fmla="*/ 172898 h 947769"/>
                    <a:gd name="connsiteX194" fmla="*/ 327768 w 686660"/>
                    <a:gd name="connsiteY194" fmla="*/ 176051 h 947769"/>
                    <a:gd name="connsiteX195" fmla="*/ 330921 w 686660"/>
                    <a:gd name="connsiteY195" fmla="*/ 171321 h 947769"/>
                    <a:gd name="connsiteX196" fmla="*/ 343535 w 686660"/>
                    <a:gd name="connsiteY196" fmla="*/ 169744 h 947769"/>
                    <a:gd name="connsiteX197" fmla="*/ 364032 w 686660"/>
                    <a:gd name="connsiteY197" fmla="*/ 179204 h 947769"/>
                    <a:gd name="connsiteX198" fmla="*/ 378222 w 686660"/>
                    <a:gd name="connsiteY198" fmla="*/ 180781 h 947769"/>
                    <a:gd name="connsiteX199" fmla="*/ 384528 w 686660"/>
                    <a:gd name="connsiteY199" fmla="*/ 188664 h 947769"/>
                    <a:gd name="connsiteX200" fmla="*/ 393988 w 686660"/>
                    <a:gd name="connsiteY200" fmla="*/ 229658 h 947769"/>
                    <a:gd name="connsiteX201" fmla="*/ 401872 w 686660"/>
                    <a:gd name="connsiteY201" fmla="*/ 248578 h 947769"/>
                    <a:gd name="connsiteX202" fmla="*/ 411332 w 686660"/>
                    <a:gd name="connsiteY202" fmla="*/ 254885 h 947769"/>
                    <a:gd name="connsiteX203" fmla="*/ 417639 w 686660"/>
                    <a:gd name="connsiteY203" fmla="*/ 259615 h 947769"/>
                    <a:gd name="connsiteX204" fmla="*/ 427099 w 686660"/>
                    <a:gd name="connsiteY204" fmla="*/ 265922 h 947769"/>
                    <a:gd name="connsiteX205" fmla="*/ 428675 w 686660"/>
                    <a:gd name="connsiteY205" fmla="*/ 264345 h 947769"/>
                    <a:gd name="connsiteX206" fmla="*/ 422369 w 686660"/>
                    <a:gd name="connsiteY206" fmla="*/ 242271 h 947769"/>
                    <a:gd name="connsiteX207" fmla="*/ 411332 w 686660"/>
                    <a:gd name="connsiteY207" fmla="*/ 204431 h 947769"/>
                    <a:gd name="connsiteX208" fmla="*/ 409755 w 686660"/>
                    <a:gd name="connsiteY208" fmla="*/ 196548 h 947769"/>
                    <a:gd name="connsiteX209" fmla="*/ 416062 w 686660"/>
                    <a:gd name="connsiteY209" fmla="*/ 188664 h 947769"/>
                    <a:gd name="connsiteX210" fmla="*/ 412909 w 686660"/>
                    <a:gd name="connsiteY210" fmla="*/ 196548 h 947769"/>
                    <a:gd name="connsiteX211" fmla="*/ 430252 w 686660"/>
                    <a:gd name="connsiteY211" fmla="*/ 228081 h 947769"/>
                    <a:gd name="connsiteX212" fmla="*/ 441289 w 686660"/>
                    <a:gd name="connsiteY212" fmla="*/ 250155 h 947769"/>
                    <a:gd name="connsiteX213" fmla="*/ 449172 w 686660"/>
                    <a:gd name="connsiteY213" fmla="*/ 251731 h 947769"/>
                    <a:gd name="connsiteX214" fmla="*/ 457055 w 686660"/>
                    <a:gd name="connsiteY214" fmla="*/ 259615 h 947769"/>
                    <a:gd name="connsiteX215" fmla="*/ 449172 w 686660"/>
                    <a:gd name="connsiteY215" fmla="*/ 256461 h 947769"/>
                    <a:gd name="connsiteX216" fmla="*/ 433405 w 686660"/>
                    <a:gd name="connsiteY216" fmla="*/ 265922 h 947769"/>
                    <a:gd name="connsiteX217" fmla="*/ 434982 w 686660"/>
                    <a:gd name="connsiteY217" fmla="*/ 281688 h 947769"/>
                    <a:gd name="connsiteX218" fmla="*/ 433405 w 686660"/>
                    <a:gd name="connsiteY218" fmla="*/ 303762 h 947769"/>
                    <a:gd name="connsiteX219" fmla="*/ 436559 w 686660"/>
                    <a:gd name="connsiteY219" fmla="*/ 313222 h 947769"/>
                    <a:gd name="connsiteX220" fmla="*/ 444442 w 686660"/>
                    <a:gd name="connsiteY220" fmla="*/ 313222 h 947769"/>
                    <a:gd name="connsiteX221" fmla="*/ 457055 w 686660"/>
                    <a:gd name="connsiteY221" fmla="*/ 297455 h 947769"/>
                    <a:gd name="connsiteX222" fmla="*/ 455479 w 686660"/>
                    <a:gd name="connsiteY222" fmla="*/ 286418 h 947769"/>
                    <a:gd name="connsiteX223" fmla="*/ 452325 w 686660"/>
                    <a:gd name="connsiteY223" fmla="*/ 276958 h 947769"/>
                    <a:gd name="connsiteX224" fmla="*/ 453902 w 686660"/>
                    <a:gd name="connsiteY224" fmla="*/ 276958 h 947769"/>
                    <a:gd name="connsiteX225" fmla="*/ 468092 w 686660"/>
                    <a:gd name="connsiteY225" fmla="*/ 287995 h 947769"/>
                    <a:gd name="connsiteX226" fmla="*/ 477552 w 686660"/>
                    <a:gd name="connsiteY226" fmla="*/ 280112 h 947769"/>
                    <a:gd name="connsiteX227" fmla="*/ 485436 w 686660"/>
                    <a:gd name="connsiteY227" fmla="*/ 283265 h 947769"/>
                    <a:gd name="connsiteX228" fmla="*/ 477552 w 686660"/>
                    <a:gd name="connsiteY228" fmla="*/ 303762 h 947769"/>
                    <a:gd name="connsiteX229" fmla="*/ 479129 w 686660"/>
                    <a:gd name="connsiteY229" fmla="*/ 316375 h 947769"/>
                    <a:gd name="connsiteX230" fmla="*/ 490166 w 686660"/>
                    <a:gd name="connsiteY230" fmla="*/ 351062 h 947769"/>
                    <a:gd name="connsiteX231" fmla="*/ 494896 w 686660"/>
                    <a:gd name="connsiteY231" fmla="*/ 352639 h 947769"/>
                    <a:gd name="connsiteX232" fmla="*/ 507509 w 686660"/>
                    <a:gd name="connsiteY232" fmla="*/ 360522 h 947769"/>
                    <a:gd name="connsiteX233" fmla="*/ 526429 w 686660"/>
                    <a:gd name="connsiteY233" fmla="*/ 373135 h 947769"/>
                    <a:gd name="connsiteX234" fmla="*/ 539043 w 686660"/>
                    <a:gd name="connsiteY234" fmla="*/ 374712 h 947769"/>
                    <a:gd name="connsiteX235" fmla="*/ 520122 w 686660"/>
                    <a:gd name="connsiteY235" fmla="*/ 396786 h 947769"/>
                    <a:gd name="connsiteX236" fmla="*/ 507509 w 686660"/>
                    <a:gd name="connsiteY236" fmla="*/ 409399 h 947769"/>
                    <a:gd name="connsiteX237" fmla="*/ 483859 w 686660"/>
                    <a:gd name="connsiteY237" fmla="*/ 404669 h 947769"/>
                    <a:gd name="connsiteX238" fmla="*/ 463362 w 686660"/>
                    <a:gd name="connsiteY238" fmla="*/ 579680 h 947769"/>
                    <a:gd name="connsiteX239" fmla="*/ 463362 w 686660"/>
                    <a:gd name="connsiteY239" fmla="*/ 576527 h 947769"/>
                    <a:gd name="connsiteX240" fmla="*/ 464939 w 686660"/>
                    <a:gd name="connsiteY240" fmla="*/ 541840 h 947769"/>
                    <a:gd name="connsiteX241" fmla="*/ 471246 w 686660"/>
                    <a:gd name="connsiteY241" fmla="*/ 526073 h 947769"/>
                    <a:gd name="connsiteX242" fmla="*/ 474399 w 686660"/>
                    <a:gd name="connsiteY242" fmla="*/ 511883 h 947769"/>
                    <a:gd name="connsiteX243" fmla="*/ 475976 w 686660"/>
                    <a:gd name="connsiteY243" fmla="*/ 475619 h 947769"/>
                    <a:gd name="connsiteX244" fmla="*/ 477552 w 686660"/>
                    <a:gd name="connsiteY244" fmla="*/ 450393 h 947769"/>
                    <a:gd name="connsiteX245" fmla="*/ 485436 w 686660"/>
                    <a:gd name="connsiteY245" fmla="*/ 451969 h 947769"/>
                    <a:gd name="connsiteX246" fmla="*/ 487012 w 686660"/>
                    <a:gd name="connsiteY246" fmla="*/ 486656 h 947769"/>
                    <a:gd name="connsiteX247" fmla="*/ 488589 w 686660"/>
                    <a:gd name="connsiteY247" fmla="*/ 519766 h 947769"/>
                    <a:gd name="connsiteX248" fmla="*/ 485436 w 686660"/>
                    <a:gd name="connsiteY248" fmla="*/ 532380 h 947769"/>
                    <a:gd name="connsiteX249" fmla="*/ 485436 w 686660"/>
                    <a:gd name="connsiteY249" fmla="*/ 559183 h 947769"/>
                    <a:gd name="connsiteX250" fmla="*/ 485436 w 686660"/>
                    <a:gd name="connsiteY250" fmla="*/ 570220 h 947769"/>
                    <a:gd name="connsiteX251" fmla="*/ 485436 w 686660"/>
                    <a:gd name="connsiteY251" fmla="*/ 581257 h 947769"/>
                    <a:gd name="connsiteX252" fmla="*/ 480706 w 686660"/>
                    <a:gd name="connsiteY252" fmla="*/ 606484 h 947769"/>
                    <a:gd name="connsiteX253" fmla="*/ 475976 w 686660"/>
                    <a:gd name="connsiteY253" fmla="*/ 623827 h 947769"/>
                    <a:gd name="connsiteX254" fmla="*/ 472822 w 686660"/>
                    <a:gd name="connsiteY254" fmla="*/ 628557 h 947769"/>
                    <a:gd name="connsiteX255" fmla="*/ 463362 w 686660"/>
                    <a:gd name="connsiteY255" fmla="*/ 579680 h 94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686660" h="947769">
                      <a:moveTo>
                        <a:pt x="616300" y="645900"/>
                      </a:moveTo>
                      <a:cubicBezTo>
                        <a:pt x="710900" y="445663"/>
                        <a:pt x="707747" y="218621"/>
                        <a:pt x="621030" y="24690"/>
                      </a:cubicBezTo>
                      <a:lnTo>
                        <a:pt x="617876" y="23113"/>
                      </a:lnTo>
                      <a:cubicBezTo>
                        <a:pt x="617876" y="23113"/>
                        <a:pt x="617876" y="24690"/>
                        <a:pt x="617876" y="24690"/>
                      </a:cubicBezTo>
                      <a:cubicBezTo>
                        <a:pt x="613147" y="21537"/>
                        <a:pt x="608416" y="19960"/>
                        <a:pt x="605263" y="18383"/>
                      </a:cubicBezTo>
                      <a:lnTo>
                        <a:pt x="600533" y="16807"/>
                      </a:lnTo>
                      <a:cubicBezTo>
                        <a:pt x="594226" y="15230"/>
                        <a:pt x="587920" y="13653"/>
                        <a:pt x="581613" y="12077"/>
                      </a:cubicBezTo>
                      <a:cubicBezTo>
                        <a:pt x="573729" y="10500"/>
                        <a:pt x="567423" y="7347"/>
                        <a:pt x="559539" y="5770"/>
                      </a:cubicBezTo>
                      <a:cubicBezTo>
                        <a:pt x="554809" y="4193"/>
                        <a:pt x="551656" y="4193"/>
                        <a:pt x="546926" y="7347"/>
                      </a:cubicBezTo>
                      <a:cubicBezTo>
                        <a:pt x="542196" y="10500"/>
                        <a:pt x="535889" y="8923"/>
                        <a:pt x="531159" y="12077"/>
                      </a:cubicBezTo>
                      <a:cubicBezTo>
                        <a:pt x="518546" y="16807"/>
                        <a:pt x="505932" y="21537"/>
                        <a:pt x="493319" y="19960"/>
                      </a:cubicBezTo>
                      <a:cubicBezTo>
                        <a:pt x="483859" y="18383"/>
                        <a:pt x="475976" y="16807"/>
                        <a:pt x="466516" y="16807"/>
                      </a:cubicBezTo>
                      <a:cubicBezTo>
                        <a:pt x="461785" y="16807"/>
                        <a:pt x="457055" y="16807"/>
                        <a:pt x="453902" y="18383"/>
                      </a:cubicBezTo>
                      <a:cubicBezTo>
                        <a:pt x="449172" y="19960"/>
                        <a:pt x="444442" y="19960"/>
                        <a:pt x="446019" y="27843"/>
                      </a:cubicBezTo>
                      <a:cubicBezTo>
                        <a:pt x="446019" y="29420"/>
                        <a:pt x="444442" y="30997"/>
                        <a:pt x="444442" y="30997"/>
                      </a:cubicBezTo>
                      <a:cubicBezTo>
                        <a:pt x="436559" y="43610"/>
                        <a:pt x="442865" y="59377"/>
                        <a:pt x="457055" y="62530"/>
                      </a:cubicBezTo>
                      <a:cubicBezTo>
                        <a:pt x="460209" y="62530"/>
                        <a:pt x="463362" y="62530"/>
                        <a:pt x="466516" y="62530"/>
                      </a:cubicBezTo>
                      <a:cubicBezTo>
                        <a:pt x="471246" y="62530"/>
                        <a:pt x="472822" y="64107"/>
                        <a:pt x="472822" y="68837"/>
                      </a:cubicBezTo>
                      <a:cubicBezTo>
                        <a:pt x="472822" y="75144"/>
                        <a:pt x="472822" y="81450"/>
                        <a:pt x="471246" y="86180"/>
                      </a:cubicBezTo>
                      <a:cubicBezTo>
                        <a:pt x="468092" y="92487"/>
                        <a:pt x="471246" y="98794"/>
                        <a:pt x="472822" y="105101"/>
                      </a:cubicBezTo>
                      <a:cubicBezTo>
                        <a:pt x="472822" y="106677"/>
                        <a:pt x="474399" y="108254"/>
                        <a:pt x="475976" y="108254"/>
                      </a:cubicBezTo>
                      <a:cubicBezTo>
                        <a:pt x="487012" y="109831"/>
                        <a:pt x="498049" y="112984"/>
                        <a:pt x="505932" y="103524"/>
                      </a:cubicBezTo>
                      <a:cubicBezTo>
                        <a:pt x="509086" y="100371"/>
                        <a:pt x="513816" y="98794"/>
                        <a:pt x="520122" y="97217"/>
                      </a:cubicBezTo>
                      <a:cubicBezTo>
                        <a:pt x="526429" y="97217"/>
                        <a:pt x="531159" y="94064"/>
                        <a:pt x="537466" y="90910"/>
                      </a:cubicBezTo>
                      <a:cubicBezTo>
                        <a:pt x="534313" y="83027"/>
                        <a:pt x="531159" y="75144"/>
                        <a:pt x="528006" y="67260"/>
                      </a:cubicBezTo>
                      <a:cubicBezTo>
                        <a:pt x="537466" y="67260"/>
                        <a:pt x="543773" y="65684"/>
                        <a:pt x="550079" y="65684"/>
                      </a:cubicBezTo>
                      <a:cubicBezTo>
                        <a:pt x="557963" y="64107"/>
                        <a:pt x="565846" y="64107"/>
                        <a:pt x="575306" y="62530"/>
                      </a:cubicBezTo>
                      <a:cubicBezTo>
                        <a:pt x="576883" y="62530"/>
                        <a:pt x="576883" y="60954"/>
                        <a:pt x="578460" y="60954"/>
                      </a:cubicBezTo>
                      <a:cubicBezTo>
                        <a:pt x="581613" y="60954"/>
                        <a:pt x="587920" y="56224"/>
                        <a:pt x="587920" y="62530"/>
                      </a:cubicBezTo>
                      <a:cubicBezTo>
                        <a:pt x="587920" y="65684"/>
                        <a:pt x="583190" y="70414"/>
                        <a:pt x="580036" y="71990"/>
                      </a:cubicBezTo>
                      <a:cubicBezTo>
                        <a:pt x="575306" y="75144"/>
                        <a:pt x="569000" y="75144"/>
                        <a:pt x="564269" y="76720"/>
                      </a:cubicBezTo>
                      <a:cubicBezTo>
                        <a:pt x="554809" y="79874"/>
                        <a:pt x="551656" y="89334"/>
                        <a:pt x="556386" y="97217"/>
                      </a:cubicBezTo>
                      <a:cubicBezTo>
                        <a:pt x="559539" y="101947"/>
                        <a:pt x="561116" y="106677"/>
                        <a:pt x="564269" y="111407"/>
                      </a:cubicBezTo>
                      <a:cubicBezTo>
                        <a:pt x="561116" y="112984"/>
                        <a:pt x="559539" y="114561"/>
                        <a:pt x="556386" y="114561"/>
                      </a:cubicBezTo>
                      <a:cubicBezTo>
                        <a:pt x="556386" y="119291"/>
                        <a:pt x="556386" y="124021"/>
                        <a:pt x="556386" y="128751"/>
                      </a:cubicBezTo>
                      <a:cubicBezTo>
                        <a:pt x="551656" y="124021"/>
                        <a:pt x="546926" y="119291"/>
                        <a:pt x="540619" y="112984"/>
                      </a:cubicBezTo>
                      <a:cubicBezTo>
                        <a:pt x="535889" y="119291"/>
                        <a:pt x="531159" y="124021"/>
                        <a:pt x="528006" y="128751"/>
                      </a:cubicBezTo>
                      <a:cubicBezTo>
                        <a:pt x="523276" y="135057"/>
                        <a:pt x="512239" y="136634"/>
                        <a:pt x="507509" y="128751"/>
                      </a:cubicBezTo>
                      <a:cubicBezTo>
                        <a:pt x="505932" y="125597"/>
                        <a:pt x="502779" y="124021"/>
                        <a:pt x="499626" y="122444"/>
                      </a:cubicBezTo>
                      <a:cubicBezTo>
                        <a:pt x="493319" y="120867"/>
                        <a:pt x="487012" y="119291"/>
                        <a:pt x="482282" y="117714"/>
                      </a:cubicBezTo>
                      <a:cubicBezTo>
                        <a:pt x="480706" y="117714"/>
                        <a:pt x="477552" y="116137"/>
                        <a:pt x="477552" y="114561"/>
                      </a:cubicBezTo>
                      <a:cubicBezTo>
                        <a:pt x="474399" y="103524"/>
                        <a:pt x="466516" y="101947"/>
                        <a:pt x="457055" y="100371"/>
                      </a:cubicBezTo>
                      <a:cubicBezTo>
                        <a:pt x="450749" y="86180"/>
                        <a:pt x="464939" y="81450"/>
                        <a:pt x="468092" y="70414"/>
                      </a:cubicBezTo>
                      <a:cubicBezTo>
                        <a:pt x="463362" y="62530"/>
                        <a:pt x="457055" y="65684"/>
                        <a:pt x="450749" y="67260"/>
                      </a:cubicBezTo>
                      <a:cubicBezTo>
                        <a:pt x="446019" y="68837"/>
                        <a:pt x="441289" y="71990"/>
                        <a:pt x="441289" y="78297"/>
                      </a:cubicBezTo>
                      <a:cubicBezTo>
                        <a:pt x="441289" y="89334"/>
                        <a:pt x="436559" y="90910"/>
                        <a:pt x="427099" y="84604"/>
                      </a:cubicBezTo>
                      <a:cubicBezTo>
                        <a:pt x="420792" y="79874"/>
                        <a:pt x="416062" y="78297"/>
                        <a:pt x="406602" y="81450"/>
                      </a:cubicBezTo>
                      <a:cubicBezTo>
                        <a:pt x="398718" y="84604"/>
                        <a:pt x="387682" y="83027"/>
                        <a:pt x="378222" y="83027"/>
                      </a:cubicBezTo>
                      <a:cubicBezTo>
                        <a:pt x="376645" y="83027"/>
                        <a:pt x="373492" y="83027"/>
                        <a:pt x="371915" y="83027"/>
                      </a:cubicBezTo>
                      <a:cubicBezTo>
                        <a:pt x="371915" y="81450"/>
                        <a:pt x="371915" y="78297"/>
                        <a:pt x="371915" y="78297"/>
                      </a:cubicBezTo>
                      <a:cubicBezTo>
                        <a:pt x="376645" y="76720"/>
                        <a:pt x="381375" y="78297"/>
                        <a:pt x="384528" y="75144"/>
                      </a:cubicBezTo>
                      <a:cubicBezTo>
                        <a:pt x="389258" y="71990"/>
                        <a:pt x="386105" y="67260"/>
                        <a:pt x="382952" y="64107"/>
                      </a:cubicBezTo>
                      <a:cubicBezTo>
                        <a:pt x="376645" y="59377"/>
                        <a:pt x="378222" y="54647"/>
                        <a:pt x="379798" y="49917"/>
                      </a:cubicBezTo>
                      <a:cubicBezTo>
                        <a:pt x="382952" y="40457"/>
                        <a:pt x="379798" y="32573"/>
                        <a:pt x="376645" y="23113"/>
                      </a:cubicBezTo>
                      <a:cubicBezTo>
                        <a:pt x="379798" y="21537"/>
                        <a:pt x="384528" y="19960"/>
                        <a:pt x="389258" y="16807"/>
                      </a:cubicBezTo>
                      <a:cubicBezTo>
                        <a:pt x="384528" y="13653"/>
                        <a:pt x="381375" y="10500"/>
                        <a:pt x="382952" y="5770"/>
                      </a:cubicBezTo>
                      <a:cubicBezTo>
                        <a:pt x="384528" y="2617"/>
                        <a:pt x="371915" y="-2113"/>
                        <a:pt x="367185" y="1040"/>
                      </a:cubicBezTo>
                      <a:cubicBezTo>
                        <a:pt x="360878" y="5770"/>
                        <a:pt x="356148" y="12077"/>
                        <a:pt x="351418" y="16807"/>
                      </a:cubicBezTo>
                      <a:lnTo>
                        <a:pt x="313578" y="4193"/>
                      </a:lnTo>
                      <a:cubicBezTo>
                        <a:pt x="312001" y="4193"/>
                        <a:pt x="310425" y="10500"/>
                        <a:pt x="308848" y="15230"/>
                      </a:cubicBezTo>
                      <a:cubicBezTo>
                        <a:pt x="302541" y="18383"/>
                        <a:pt x="296235" y="21537"/>
                        <a:pt x="296235" y="34150"/>
                      </a:cubicBezTo>
                      <a:cubicBezTo>
                        <a:pt x="299388" y="34150"/>
                        <a:pt x="304118" y="35727"/>
                        <a:pt x="308848" y="37304"/>
                      </a:cubicBezTo>
                      <a:cubicBezTo>
                        <a:pt x="312001" y="37304"/>
                        <a:pt x="313578" y="37304"/>
                        <a:pt x="316731" y="38880"/>
                      </a:cubicBezTo>
                      <a:cubicBezTo>
                        <a:pt x="329345" y="43610"/>
                        <a:pt x="327768" y="42033"/>
                        <a:pt x="337228" y="34150"/>
                      </a:cubicBezTo>
                      <a:cubicBezTo>
                        <a:pt x="340381" y="30997"/>
                        <a:pt x="345111" y="27843"/>
                        <a:pt x="349842" y="26267"/>
                      </a:cubicBezTo>
                      <a:cubicBezTo>
                        <a:pt x="354571" y="24690"/>
                        <a:pt x="359302" y="35727"/>
                        <a:pt x="356148" y="42033"/>
                      </a:cubicBezTo>
                      <a:cubicBezTo>
                        <a:pt x="354571" y="42033"/>
                        <a:pt x="351418" y="40457"/>
                        <a:pt x="349842" y="40457"/>
                      </a:cubicBezTo>
                      <a:cubicBezTo>
                        <a:pt x="348265" y="40457"/>
                        <a:pt x="346688" y="38880"/>
                        <a:pt x="343535" y="37304"/>
                      </a:cubicBezTo>
                      <a:cubicBezTo>
                        <a:pt x="340381" y="43610"/>
                        <a:pt x="326191" y="43610"/>
                        <a:pt x="334075" y="56224"/>
                      </a:cubicBezTo>
                      <a:cubicBezTo>
                        <a:pt x="330921" y="56224"/>
                        <a:pt x="327768" y="54647"/>
                        <a:pt x="326191" y="54647"/>
                      </a:cubicBezTo>
                      <a:cubicBezTo>
                        <a:pt x="323038" y="54647"/>
                        <a:pt x="321461" y="56224"/>
                        <a:pt x="319885" y="57800"/>
                      </a:cubicBezTo>
                      <a:cubicBezTo>
                        <a:pt x="321461" y="59377"/>
                        <a:pt x="321461" y="62530"/>
                        <a:pt x="323038" y="64107"/>
                      </a:cubicBezTo>
                      <a:cubicBezTo>
                        <a:pt x="327768" y="67260"/>
                        <a:pt x="334075" y="68837"/>
                        <a:pt x="338805" y="70414"/>
                      </a:cubicBezTo>
                      <a:cubicBezTo>
                        <a:pt x="346688" y="73567"/>
                        <a:pt x="356148" y="78297"/>
                        <a:pt x="364032" y="83027"/>
                      </a:cubicBezTo>
                      <a:cubicBezTo>
                        <a:pt x="365608" y="83027"/>
                        <a:pt x="365608" y="84604"/>
                        <a:pt x="368762" y="86180"/>
                      </a:cubicBezTo>
                      <a:cubicBezTo>
                        <a:pt x="362455" y="87757"/>
                        <a:pt x="356148" y="87757"/>
                        <a:pt x="351418" y="84604"/>
                      </a:cubicBezTo>
                      <a:cubicBezTo>
                        <a:pt x="348265" y="83027"/>
                        <a:pt x="345111" y="79874"/>
                        <a:pt x="340381" y="81450"/>
                      </a:cubicBezTo>
                      <a:cubicBezTo>
                        <a:pt x="337228" y="83027"/>
                        <a:pt x="330921" y="81450"/>
                        <a:pt x="327768" y="76720"/>
                      </a:cubicBezTo>
                      <a:cubicBezTo>
                        <a:pt x="326191" y="73567"/>
                        <a:pt x="321461" y="73567"/>
                        <a:pt x="318308" y="73567"/>
                      </a:cubicBezTo>
                      <a:cubicBezTo>
                        <a:pt x="312001" y="73567"/>
                        <a:pt x="308848" y="78297"/>
                        <a:pt x="313578" y="84604"/>
                      </a:cubicBezTo>
                      <a:cubicBezTo>
                        <a:pt x="315155" y="86180"/>
                        <a:pt x="316731" y="87757"/>
                        <a:pt x="318308" y="89334"/>
                      </a:cubicBezTo>
                      <a:cubicBezTo>
                        <a:pt x="324615" y="95640"/>
                        <a:pt x="324615" y="105101"/>
                        <a:pt x="318308" y="112984"/>
                      </a:cubicBezTo>
                      <a:cubicBezTo>
                        <a:pt x="316731" y="114561"/>
                        <a:pt x="316731" y="114561"/>
                        <a:pt x="315155" y="116137"/>
                      </a:cubicBezTo>
                      <a:cubicBezTo>
                        <a:pt x="310425" y="119291"/>
                        <a:pt x="308848" y="130327"/>
                        <a:pt x="299388" y="125597"/>
                      </a:cubicBezTo>
                      <a:cubicBezTo>
                        <a:pt x="293081" y="122444"/>
                        <a:pt x="289928" y="117714"/>
                        <a:pt x="283621" y="112984"/>
                      </a:cubicBezTo>
                      <a:cubicBezTo>
                        <a:pt x="275738" y="106677"/>
                        <a:pt x="267854" y="100371"/>
                        <a:pt x="259971" y="94064"/>
                      </a:cubicBezTo>
                      <a:cubicBezTo>
                        <a:pt x="255241" y="90910"/>
                        <a:pt x="247358" y="94064"/>
                        <a:pt x="244204" y="101947"/>
                      </a:cubicBezTo>
                      <a:cubicBezTo>
                        <a:pt x="241051" y="111407"/>
                        <a:pt x="233167" y="116137"/>
                        <a:pt x="226861" y="124021"/>
                      </a:cubicBezTo>
                      <a:cubicBezTo>
                        <a:pt x="220554" y="130327"/>
                        <a:pt x="215824" y="138211"/>
                        <a:pt x="212671" y="146094"/>
                      </a:cubicBezTo>
                      <a:cubicBezTo>
                        <a:pt x="211094" y="147671"/>
                        <a:pt x="214247" y="152401"/>
                        <a:pt x="217401" y="155554"/>
                      </a:cubicBezTo>
                      <a:cubicBezTo>
                        <a:pt x="222131" y="161861"/>
                        <a:pt x="226861" y="166591"/>
                        <a:pt x="231591" y="171321"/>
                      </a:cubicBezTo>
                      <a:cubicBezTo>
                        <a:pt x="220554" y="179204"/>
                        <a:pt x="211094" y="182358"/>
                        <a:pt x="200057" y="180781"/>
                      </a:cubicBezTo>
                      <a:cubicBezTo>
                        <a:pt x="185867" y="180781"/>
                        <a:pt x="173254" y="187088"/>
                        <a:pt x="163794" y="198124"/>
                      </a:cubicBezTo>
                      <a:cubicBezTo>
                        <a:pt x="160640" y="202855"/>
                        <a:pt x="157487" y="204431"/>
                        <a:pt x="151180" y="202855"/>
                      </a:cubicBezTo>
                      <a:cubicBezTo>
                        <a:pt x="127530" y="201278"/>
                        <a:pt x="107033" y="209161"/>
                        <a:pt x="86537" y="220198"/>
                      </a:cubicBezTo>
                      <a:cubicBezTo>
                        <a:pt x="80230" y="223351"/>
                        <a:pt x="72347" y="226505"/>
                        <a:pt x="66040" y="229658"/>
                      </a:cubicBezTo>
                      <a:cubicBezTo>
                        <a:pt x="55003" y="234388"/>
                        <a:pt x="48696" y="240695"/>
                        <a:pt x="47120" y="253308"/>
                      </a:cubicBezTo>
                      <a:cubicBezTo>
                        <a:pt x="45543" y="269075"/>
                        <a:pt x="34506" y="280112"/>
                        <a:pt x="20316" y="286418"/>
                      </a:cubicBezTo>
                      <a:cubicBezTo>
                        <a:pt x="14009" y="289572"/>
                        <a:pt x="10856" y="294302"/>
                        <a:pt x="9279" y="300608"/>
                      </a:cubicBezTo>
                      <a:cubicBezTo>
                        <a:pt x="9279" y="303762"/>
                        <a:pt x="7703" y="305338"/>
                        <a:pt x="6126" y="306915"/>
                      </a:cubicBezTo>
                      <a:cubicBezTo>
                        <a:pt x="-1757" y="316375"/>
                        <a:pt x="-1757" y="322682"/>
                        <a:pt x="4549" y="333719"/>
                      </a:cubicBezTo>
                      <a:cubicBezTo>
                        <a:pt x="6126" y="335295"/>
                        <a:pt x="6126" y="338449"/>
                        <a:pt x="6126" y="340025"/>
                      </a:cubicBezTo>
                      <a:cubicBezTo>
                        <a:pt x="6126" y="346332"/>
                        <a:pt x="7703" y="352639"/>
                        <a:pt x="6126" y="358945"/>
                      </a:cubicBezTo>
                      <a:cubicBezTo>
                        <a:pt x="6126" y="363675"/>
                        <a:pt x="4549" y="366829"/>
                        <a:pt x="2973" y="371559"/>
                      </a:cubicBezTo>
                      <a:cubicBezTo>
                        <a:pt x="2973" y="373135"/>
                        <a:pt x="1396" y="374712"/>
                        <a:pt x="1396" y="376289"/>
                      </a:cubicBezTo>
                      <a:cubicBezTo>
                        <a:pt x="2973" y="388902"/>
                        <a:pt x="6126" y="399939"/>
                        <a:pt x="9279" y="412552"/>
                      </a:cubicBezTo>
                      <a:cubicBezTo>
                        <a:pt x="10856" y="420436"/>
                        <a:pt x="14009" y="428319"/>
                        <a:pt x="21893" y="436203"/>
                      </a:cubicBezTo>
                      <a:cubicBezTo>
                        <a:pt x="29776" y="444086"/>
                        <a:pt x="39236" y="445663"/>
                        <a:pt x="48696" y="448816"/>
                      </a:cubicBezTo>
                      <a:cubicBezTo>
                        <a:pt x="55003" y="450393"/>
                        <a:pt x="59733" y="451969"/>
                        <a:pt x="64463" y="458276"/>
                      </a:cubicBezTo>
                      <a:cubicBezTo>
                        <a:pt x="67616" y="463006"/>
                        <a:pt x="72347" y="466159"/>
                        <a:pt x="77076" y="467736"/>
                      </a:cubicBezTo>
                      <a:cubicBezTo>
                        <a:pt x="91267" y="472466"/>
                        <a:pt x="105457" y="475619"/>
                        <a:pt x="121223" y="478773"/>
                      </a:cubicBezTo>
                      <a:cubicBezTo>
                        <a:pt x="132260" y="481926"/>
                        <a:pt x="136990" y="492963"/>
                        <a:pt x="132260" y="502423"/>
                      </a:cubicBezTo>
                      <a:cubicBezTo>
                        <a:pt x="130684" y="504000"/>
                        <a:pt x="130684" y="505576"/>
                        <a:pt x="129107" y="510306"/>
                      </a:cubicBezTo>
                      <a:cubicBezTo>
                        <a:pt x="133837" y="511883"/>
                        <a:pt x="138567" y="515036"/>
                        <a:pt x="143297" y="516613"/>
                      </a:cubicBezTo>
                      <a:cubicBezTo>
                        <a:pt x="152757" y="519766"/>
                        <a:pt x="160640" y="535533"/>
                        <a:pt x="152757" y="543417"/>
                      </a:cubicBezTo>
                      <a:cubicBezTo>
                        <a:pt x="148027" y="549723"/>
                        <a:pt x="141720" y="557607"/>
                        <a:pt x="133837" y="562337"/>
                      </a:cubicBezTo>
                      <a:cubicBezTo>
                        <a:pt x="124377" y="570220"/>
                        <a:pt x="122800" y="579680"/>
                        <a:pt x="124377" y="590717"/>
                      </a:cubicBezTo>
                      <a:cubicBezTo>
                        <a:pt x="124377" y="595447"/>
                        <a:pt x="125953" y="601754"/>
                        <a:pt x="127530" y="606484"/>
                      </a:cubicBezTo>
                      <a:cubicBezTo>
                        <a:pt x="129107" y="614367"/>
                        <a:pt x="129107" y="622250"/>
                        <a:pt x="124377" y="628557"/>
                      </a:cubicBezTo>
                      <a:cubicBezTo>
                        <a:pt x="122800" y="630134"/>
                        <a:pt x="122800" y="631710"/>
                        <a:pt x="122800" y="633287"/>
                      </a:cubicBezTo>
                      <a:cubicBezTo>
                        <a:pt x="124377" y="644324"/>
                        <a:pt x="122800" y="653784"/>
                        <a:pt x="114917" y="661667"/>
                      </a:cubicBezTo>
                      <a:cubicBezTo>
                        <a:pt x="111763" y="664821"/>
                        <a:pt x="111763" y="669551"/>
                        <a:pt x="111763" y="672704"/>
                      </a:cubicBezTo>
                      <a:cubicBezTo>
                        <a:pt x="110187" y="686894"/>
                        <a:pt x="97573" y="688471"/>
                        <a:pt x="89690" y="694777"/>
                      </a:cubicBezTo>
                      <a:cubicBezTo>
                        <a:pt x="77076" y="704237"/>
                        <a:pt x="61310" y="710544"/>
                        <a:pt x="58156" y="726311"/>
                      </a:cubicBezTo>
                      <a:cubicBezTo>
                        <a:pt x="55003" y="738924"/>
                        <a:pt x="55003" y="751538"/>
                        <a:pt x="51850" y="765728"/>
                      </a:cubicBezTo>
                      <a:cubicBezTo>
                        <a:pt x="48696" y="778341"/>
                        <a:pt x="45543" y="790955"/>
                        <a:pt x="40813" y="801991"/>
                      </a:cubicBezTo>
                      <a:cubicBezTo>
                        <a:pt x="37660" y="811451"/>
                        <a:pt x="31353" y="820912"/>
                        <a:pt x="28200" y="831948"/>
                      </a:cubicBezTo>
                      <a:cubicBezTo>
                        <a:pt x="26623" y="838255"/>
                        <a:pt x="28200" y="846138"/>
                        <a:pt x="26623" y="854022"/>
                      </a:cubicBezTo>
                      <a:cubicBezTo>
                        <a:pt x="26623" y="865058"/>
                        <a:pt x="26623" y="876095"/>
                        <a:pt x="25046" y="885555"/>
                      </a:cubicBezTo>
                      <a:cubicBezTo>
                        <a:pt x="25046" y="888709"/>
                        <a:pt x="20316" y="891862"/>
                        <a:pt x="17163" y="895015"/>
                      </a:cubicBezTo>
                      <a:cubicBezTo>
                        <a:pt x="12433" y="902899"/>
                        <a:pt x="15586" y="915512"/>
                        <a:pt x="21893" y="921819"/>
                      </a:cubicBezTo>
                      <a:cubicBezTo>
                        <a:pt x="28200" y="926549"/>
                        <a:pt x="34506" y="928126"/>
                        <a:pt x="42390" y="929702"/>
                      </a:cubicBezTo>
                      <a:cubicBezTo>
                        <a:pt x="45543" y="931279"/>
                        <a:pt x="50273" y="932855"/>
                        <a:pt x="51850" y="936009"/>
                      </a:cubicBezTo>
                      <a:cubicBezTo>
                        <a:pt x="56580" y="943892"/>
                        <a:pt x="62886" y="945469"/>
                        <a:pt x="72347" y="947046"/>
                      </a:cubicBezTo>
                      <a:cubicBezTo>
                        <a:pt x="92843" y="950199"/>
                        <a:pt x="113340" y="942316"/>
                        <a:pt x="132260" y="937586"/>
                      </a:cubicBezTo>
                      <a:cubicBezTo>
                        <a:pt x="141720" y="934432"/>
                        <a:pt x="151180" y="932855"/>
                        <a:pt x="160640" y="929702"/>
                      </a:cubicBezTo>
                      <a:cubicBezTo>
                        <a:pt x="163794" y="929702"/>
                        <a:pt x="165370" y="924972"/>
                        <a:pt x="166947" y="923395"/>
                      </a:cubicBezTo>
                      <a:cubicBezTo>
                        <a:pt x="168524" y="915512"/>
                        <a:pt x="176407" y="909205"/>
                        <a:pt x="184291" y="909205"/>
                      </a:cubicBezTo>
                      <a:cubicBezTo>
                        <a:pt x="189020" y="909205"/>
                        <a:pt x="195327" y="910782"/>
                        <a:pt x="200057" y="909205"/>
                      </a:cubicBezTo>
                      <a:cubicBezTo>
                        <a:pt x="214247" y="907629"/>
                        <a:pt x="222131" y="898169"/>
                        <a:pt x="220554" y="883979"/>
                      </a:cubicBezTo>
                      <a:cubicBezTo>
                        <a:pt x="220554" y="876095"/>
                        <a:pt x="223707" y="874519"/>
                        <a:pt x="230014" y="871365"/>
                      </a:cubicBezTo>
                      <a:cubicBezTo>
                        <a:pt x="237898" y="868212"/>
                        <a:pt x="245781" y="865058"/>
                        <a:pt x="255241" y="863482"/>
                      </a:cubicBezTo>
                      <a:cubicBezTo>
                        <a:pt x="263124" y="861905"/>
                        <a:pt x="271008" y="863482"/>
                        <a:pt x="278891" y="865058"/>
                      </a:cubicBezTo>
                      <a:cubicBezTo>
                        <a:pt x="291504" y="866635"/>
                        <a:pt x="302541" y="860328"/>
                        <a:pt x="310425" y="854022"/>
                      </a:cubicBezTo>
                      <a:cubicBezTo>
                        <a:pt x="315155" y="850868"/>
                        <a:pt x="315155" y="842985"/>
                        <a:pt x="318308" y="838255"/>
                      </a:cubicBezTo>
                      <a:cubicBezTo>
                        <a:pt x="319885" y="835102"/>
                        <a:pt x="319885" y="831948"/>
                        <a:pt x="321461" y="830372"/>
                      </a:cubicBezTo>
                      <a:cubicBezTo>
                        <a:pt x="330921" y="824065"/>
                        <a:pt x="330921" y="813028"/>
                        <a:pt x="332498" y="803568"/>
                      </a:cubicBezTo>
                      <a:cubicBezTo>
                        <a:pt x="334075" y="792531"/>
                        <a:pt x="335651" y="781495"/>
                        <a:pt x="343535" y="772035"/>
                      </a:cubicBezTo>
                      <a:cubicBezTo>
                        <a:pt x="351418" y="762575"/>
                        <a:pt x="360878" y="757844"/>
                        <a:pt x="370338" y="754691"/>
                      </a:cubicBezTo>
                      <a:cubicBezTo>
                        <a:pt x="379798" y="751538"/>
                        <a:pt x="390835" y="749961"/>
                        <a:pt x="400295" y="746808"/>
                      </a:cubicBezTo>
                      <a:cubicBezTo>
                        <a:pt x="403449" y="746808"/>
                        <a:pt x="405025" y="745231"/>
                        <a:pt x="408178" y="745231"/>
                      </a:cubicBezTo>
                      <a:cubicBezTo>
                        <a:pt x="419215" y="738924"/>
                        <a:pt x="431829" y="737348"/>
                        <a:pt x="444442" y="738924"/>
                      </a:cubicBezTo>
                      <a:cubicBezTo>
                        <a:pt x="460209" y="740501"/>
                        <a:pt x="471246" y="732618"/>
                        <a:pt x="483859" y="724734"/>
                      </a:cubicBezTo>
                      <a:cubicBezTo>
                        <a:pt x="498049" y="716851"/>
                        <a:pt x="512239" y="708968"/>
                        <a:pt x="526429" y="701084"/>
                      </a:cubicBezTo>
                      <a:cubicBezTo>
                        <a:pt x="532736" y="697931"/>
                        <a:pt x="537466" y="691624"/>
                        <a:pt x="539043" y="683741"/>
                      </a:cubicBezTo>
                      <a:cubicBezTo>
                        <a:pt x="539043" y="680587"/>
                        <a:pt x="540619" y="679011"/>
                        <a:pt x="542196" y="675857"/>
                      </a:cubicBezTo>
                      <a:cubicBezTo>
                        <a:pt x="534313" y="674281"/>
                        <a:pt x="526429" y="672704"/>
                        <a:pt x="520122" y="671127"/>
                      </a:cubicBezTo>
                      <a:cubicBezTo>
                        <a:pt x="507509" y="666397"/>
                        <a:pt x="496472" y="661667"/>
                        <a:pt x="485436" y="655361"/>
                      </a:cubicBezTo>
                      <a:cubicBezTo>
                        <a:pt x="480706" y="653784"/>
                        <a:pt x="479129" y="647477"/>
                        <a:pt x="480706" y="642747"/>
                      </a:cubicBezTo>
                      <a:cubicBezTo>
                        <a:pt x="482282" y="639594"/>
                        <a:pt x="482282" y="636440"/>
                        <a:pt x="482282" y="634864"/>
                      </a:cubicBezTo>
                      <a:cubicBezTo>
                        <a:pt x="490166" y="638017"/>
                        <a:pt x="498049" y="642747"/>
                        <a:pt x="505932" y="644324"/>
                      </a:cubicBezTo>
                      <a:cubicBezTo>
                        <a:pt x="516969" y="647477"/>
                        <a:pt x="528006" y="645900"/>
                        <a:pt x="539043" y="649054"/>
                      </a:cubicBezTo>
                      <a:cubicBezTo>
                        <a:pt x="545349" y="650630"/>
                        <a:pt x="553233" y="652207"/>
                        <a:pt x="559539" y="652207"/>
                      </a:cubicBezTo>
                      <a:cubicBezTo>
                        <a:pt x="564269" y="652207"/>
                        <a:pt x="567423" y="650630"/>
                        <a:pt x="572153" y="649054"/>
                      </a:cubicBezTo>
                      <a:cubicBezTo>
                        <a:pt x="576883" y="649054"/>
                        <a:pt x="581613" y="647477"/>
                        <a:pt x="584766" y="649054"/>
                      </a:cubicBezTo>
                      <a:cubicBezTo>
                        <a:pt x="589496" y="650630"/>
                        <a:pt x="594226" y="652207"/>
                        <a:pt x="598956" y="652207"/>
                      </a:cubicBezTo>
                      <a:lnTo>
                        <a:pt x="598956" y="652207"/>
                      </a:lnTo>
                      <a:lnTo>
                        <a:pt x="616300" y="645900"/>
                      </a:lnTo>
                      <a:close/>
                      <a:moveTo>
                        <a:pt x="483859" y="404669"/>
                      </a:moveTo>
                      <a:cubicBezTo>
                        <a:pt x="479129" y="398362"/>
                        <a:pt x="474399" y="393632"/>
                        <a:pt x="466516" y="393632"/>
                      </a:cubicBezTo>
                      <a:cubicBezTo>
                        <a:pt x="463362" y="393632"/>
                        <a:pt x="460209" y="392056"/>
                        <a:pt x="458632" y="388902"/>
                      </a:cubicBezTo>
                      <a:cubicBezTo>
                        <a:pt x="446019" y="376289"/>
                        <a:pt x="430252" y="363675"/>
                        <a:pt x="422369" y="346332"/>
                      </a:cubicBezTo>
                      <a:cubicBezTo>
                        <a:pt x="419215" y="340025"/>
                        <a:pt x="411332" y="335295"/>
                        <a:pt x="405025" y="330565"/>
                      </a:cubicBezTo>
                      <a:cubicBezTo>
                        <a:pt x="401872" y="327412"/>
                        <a:pt x="393988" y="332142"/>
                        <a:pt x="390835" y="336872"/>
                      </a:cubicBezTo>
                      <a:cubicBezTo>
                        <a:pt x="389258" y="340025"/>
                        <a:pt x="386105" y="343179"/>
                        <a:pt x="382952" y="343179"/>
                      </a:cubicBezTo>
                      <a:cubicBezTo>
                        <a:pt x="379798" y="343179"/>
                        <a:pt x="376645" y="340025"/>
                        <a:pt x="375068" y="338449"/>
                      </a:cubicBezTo>
                      <a:cubicBezTo>
                        <a:pt x="371915" y="335295"/>
                        <a:pt x="368762" y="330565"/>
                        <a:pt x="365608" y="327412"/>
                      </a:cubicBezTo>
                      <a:cubicBezTo>
                        <a:pt x="364032" y="324259"/>
                        <a:pt x="360878" y="321105"/>
                        <a:pt x="362455" y="317952"/>
                      </a:cubicBezTo>
                      <a:cubicBezTo>
                        <a:pt x="364032" y="310068"/>
                        <a:pt x="360878" y="303762"/>
                        <a:pt x="356148" y="299032"/>
                      </a:cubicBezTo>
                      <a:cubicBezTo>
                        <a:pt x="351418" y="294302"/>
                        <a:pt x="346688" y="289572"/>
                        <a:pt x="341958" y="284842"/>
                      </a:cubicBezTo>
                      <a:cubicBezTo>
                        <a:pt x="337228" y="280112"/>
                        <a:pt x="338805" y="269075"/>
                        <a:pt x="343535" y="265922"/>
                      </a:cubicBezTo>
                      <a:cubicBezTo>
                        <a:pt x="345111" y="264345"/>
                        <a:pt x="346688" y="261191"/>
                        <a:pt x="348265" y="259615"/>
                      </a:cubicBezTo>
                      <a:cubicBezTo>
                        <a:pt x="348265" y="258038"/>
                        <a:pt x="348265" y="256461"/>
                        <a:pt x="348265" y="256461"/>
                      </a:cubicBezTo>
                      <a:cubicBezTo>
                        <a:pt x="352995" y="253308"/>
                        <a:pt x="352995" y="248578"/>
                        <a:pt x="349842" y="243848"/>
                      </a:cubicBezTo>
                      <a:cubicBezTo>
                        <a:pt x="346688" y="237541"/>
                        <a:pt x="341958" y="235965"/>
                        <a:pt x="335651" y="235965"/>
                      </a:cubicBezTo>
                      <a:cubicBezTo>
                        <a:pt x="323038" y="234388"/>
                        <a:pt x="315155" y="224928"/>
                        <a:pt x="305695" y="218621"/>
                      </a:cubicBezTo>
                      <a:cubicBezTo>
                        <a:pt x="302541" y="217045"/>
                        <a:pt x="300965" y="213891"/>
                        <a:pt x="297811" y="212315"/>
                      </a:cubicBezTo>
                      <a:cubicBezTo>
                        <a:pt x="283621" y="207584"/>
                        <a:pt x="269431" y="202855"/>
                        <a:pt x="253664" y="202855"/>
                      </a:cubicBezTo>
                      <a:cubicBezTo>
                        <a:pt x="241051" y="202855"/>
                        <a:pt x="230014" y="193394"/>
                        <a:pt x="226861" y="179204"/>
                      </a:cubicBezTo>
                      <a:cubicBezTo>
                        <a:pt x="231591" y="180781"/>
                        <a:pt x="236321" y="180781"/>
                        <a:pt x="239474" y="183934"/>
                      </a:cubicBezTo>
                      <a:cubicBezTo>
                        <a:pt x="252088" y="194971"/>
                        <a:pt x="266278" y="191818"/>
                        <a:pt x="280468" y="187088"/>
                      </a:cubicBezTo>
                      <a:cubicBezTo>
                        <a:pt x="282044" y="187088"/>
                        <a:pt x="283621" y="183934"/>
                        <a:pt x="285198" y="182358"/>
                      </a:cubicBezTo>
                      <a:cubicBezTo>
                        <a:pt x="289928" y="176051"/>
                        <a:pt x="297811" y="172898"/>
                        <a:pt x="305695" y="174474"/>
                      </a:cubicBezTo>
                      <a:cubicBezTo>
                        <a:pt x="310425" y="174474"/>
                        <a:pt x="313578" y="177628"/>
                        <a:pt x="318308" y="172898"/>
                      </a:cubicBezTo>
                      <a:cubicBezTo>
                        <a:pt x="319885" y="171321"/>
                        <a:pt x="324615" y="174474"/>
                        <a:pt x="327768" y="176051"/>
                      </a:cubicBezTo>
                      <a:cubicBezTo>
                        <a:pt x="329345" y="174474"/>
                        <a:pt x="330921" y="172898"/>
                        <a:pt x="330921" y="171321"/>
                      </a:cubicBezTo>
                      <a:cubicBezTo>
                        <a:pt x="335651" y="165014"/>
                        <a:pt x="338805" y="163438"/>
                        <a:pt x="343535" y="169744"/>
                      </a:cubicBezTo>
                      <a:cubicBezTo>
                        <a:pt x="348265" y="176051"/>
                        <a:pt x="354571" y="179204"/>
                        <a:pt x="364032" y="179204"/>
                      </a:cubicBezTo>
                      <a:cubicBezTo>
                        <a:pt x="368762" y="179204"/>
                        <a:pt x="373492" y="180781"/>
                        <a:pt x="378222" y="180781"/>
                      </a:cubicBezTo>
                      <a:cubicBezTo>
                        <a:pt x="384528" y="180781"/>
                        <a:pt x="384528" y="183934"/>
                        <a:pt x="384528" y="188664"/>
                      </a:cubicBezTo>
                      <a:cubicBezTo>
                        <a:pt x="381375" y="204431"/>
                        <a:pt x="387682" y="217045"/>
                        <a:pt x="393988" y="229658"/>
                      </a:cubicBezTo>
                      <a:cubicBezTo>
                        <a:pt x="397142" y="235965"/>
                        <a:pt x="401872" y="240695"/>
                        <a:pt x="401872" y="248578"/>
                      </a:cubicBezTo>
                      <a:cubicBezTo>
                        <a:pt x="401872" y="250155"/>
                        <a:pt x="408178" y="253308"/>
                        <a:pt x="411332" y="254885"/>
                      </a:cubicBezTo>
                      <a:cubicBezTo>
                        <a:pt x="414485" y="254885"/>
                        <a:pt x="416062" y="254885"/>
                        <a:pt x="417639" y="259615"/>
                      </a:cubicBezTo>
                      <a:cubicBezTo>
                        <a:pt x="419215" y="262768"/>
                        <a:pt x="423945" y="264345"/>
                        <a:pt x="427099" y="265922"/>
                      </a:cubicBezTo>
                      <a:cubicBezTo>
                        <a:pt x="427099" y="265922"/>
                        <a:pt x="428675" y="264345"/>
                        <a:pt x="428675" y="264345"/>
                      </a:cubicBezTo>
                      <a:cubicBezTo>
                        <a:pt x="427099" y="256461"/>
                        <a:pt x="425522" y="248578"/>
                        <a:pt x="422369" y="242271"/>
                      </a:cubicBezTo>
                      <a:cubicBezTo>
                        <a:pt x="416062" y="231235"/>
                        <a:pt x="411332" y="218621"/>
                        <a:pt x="411332" y="204431"/>
                      </a:cubicBezTo>
                      <a:cubicBezTo>
                        <a:pt x="411332" y="201278"/>
                        <a:pt x="409755" y="199701"/>
                        <a:pt x="409755" y="196548"/>
                      </a:cubicBezTo>
                      <a:cubicBezTo>
                        <a:pt x="406602" y="190241"/>
                        <a:pt x="409755" y="188664"/>
                        <a:pt x="416062" y="188664"/>
                      </a:cubicBezTo>
                      <a:cubicBezTo>
                        <a:pt x="414485" y="191818"/>
                        <a:pt x="414485" y="193394"/>
                        <a:pt x="412909" y="196548"/>
                      </a:cubicBezTo>
                      <a:cubicBezTo>
                        <a:pt x="423945" y="202855"/>
                        <a:pt x="425522" y="215468"/>
                        <a:pt x="430252" y="228081"/>
                      </a:cubicBezTo>
                      <a:cubicBezTo>
                        <a:pt x="433405" y="235965"/>
                        <a:pt x="439712" y="240695"/>
                        <a:pt x="441289" y="250155"/>
                      </a:cubicBezTo>
                      <a:cubicBezTo>
                        <a:pt x="441289" y="251731"/>
                        <a:pt x="444442" y="254885"/>
                        <a:pt x="449172" y="251731"/>
                      </a:cubicBezTo>
                      <a:cubicBezTo>
                        <a:pt x="452325" y="250155"/>
                        <a:pt x="457055" y="253308"/>
                        <a:pt x="457055" y="259615"/>
                      </a:cubicBezTo>
                      <a:cubicBezTo>
                        <a:pt x="453902" y="258038"/>
                        <a:pt x="452325" y="258038"/>
                        <a:pt x="449172" y="256461"/>
                      </a:cubicBezTo>
                      <a:cubicBezTo>
                        <a:pt x="441289" y="253308"/>
                        <a:pt x="433405" y="258038"/>
                        <a:pt x="433405" y="265922"/>
                      </a:cubicBezTo>
                      <a:cubicBezTo>
                        <a:pt x="433405" y="270652"/>
                        <a:pt x="434982" y="276958"/>
                        <a:pt x="434982" y="281688"/>
                      </a:cubicBezTo>
                      <a:cubicBezTo>
                        <a:pt x="434982" y="289572"/>
                        <a:pt x="433405" y="297455"/>
                        <a:pt x="433405" y="303762"/>
                      </a:cubicBezTo>
                      <a:cubicBezTo>
                        <a:pt x="433405" y="306915"/>
                        <a:pt x="434982" y="311645"/>
                        <a:pt x="436559" y="313222"/>
                      </a:cubicBezTo>
                      <a:cubicBezTo>
                        <a:pt x="438135" y="314799"/>
                        <a:pt x="442865" y="314799"/>
                        <a:pt x="444442" y="313222"/>
                      </a:cubicBezTo>
                      <a:cubicBezTo>
                        <a:pt x="450749" y="310068"/>
                        <a:pt x="457055" y="305338"/>
                        <a:pt x="457055" y="297455"/>
                      </a:cubicBezTo>
                      <a:cubicBezTo>
                        <a:pt x="457055" y="294302"/>
                        <a:pt x="455479" y="291148"/>
                        <a:pt x="455479" y="286418"/>
                      </a:cubicBezTo>
                      <a:cubicBezTo>
                        <a:pt x="453902" y="283265"/>
                        <a:pt x="453902" y="280112"/>
                        <a:pt x="452325" y="276958"/>
                      </a:cubicBezTo>
                      <a:cubicBezTo>
                        <a:pt x="452325" y="276958"/>
                        <a:pt x="453902" y="276958"/>
                        <a:pt x="453902" y="276958"/>
                      </a:cubicBezTo>
                      <a:cubicBezTo>
                        <a:pt x="458632" y="280112"/>
                        <a:pt x="463362" y="284842"/>
                        <a:pt x="468092" y="287995"/>
                      </a:cubicBezTo>
                      <a:cubicBezTo>
                        <a:pt x="469669" y="287995"/>
                        <a:pt x="472822" y="283265"/>
                        <a:pt x="477552" y="280112"/>
                      </a:cubicBezTo>
                      <a:cubicBezTo>
                        <a:pt x="479129" y="280112"/>
                        <a:pt x="482282" y="281688"/>
                        <a:pt x="485436" y="283265"/>
                      </a:cubicBezTo>
                      <a:cubicBezTo>
                        <a:pt x="482282" y="289572"/>
                        <a:pt x="480706" y="295878"/>
                        <a:pt x="477552" y="303762"/>
                      </a:cubicBezTo>
                      <a:cubicBezTo>
                        <a:pt x="482282" y="306915"/>
                        <a:pt x="482282" y="311645"/>
                        <a:pt x="479129" y="316375"/>
                      </a:cubicBezTo>
                      <a:cubicBezTo>
                        <a:pt x="471246" y="330565"/>
                        <a:pt x="479129" y="344755"/>
                        <a:pt x="490166" y="351062"/>
                      </a:cubicBezTo>
                      <a:cubicBezTo>
                        <a:pt x="491742" y="351062"/>
                        <a:pt x="493319" y="352639"/>
                        <a:pt x="494896" y="352639"/>
                      </a:cubicBezTo>
                      <a:cubicBezTo>
                        <a:pt x="502779" y="349485"/>
                        <a:pt x="505932" y="354215"/>
                        <a:pt x="507509" y="360522"/>
                      </a:cubicBezTo>
                      <a:cubicBezTo>
                        <a:pt x="510662" y="369982"/>
                        <a:pt x="518546" y="371559"/>
                        <a:pt x="526429" y="373135"/>
                      </a:cubicBezTo>
                      <a:cubicBezTo>
                        <a:pt x="529583" y="373135"/>
                        <a:pt x="532736" y="374712"/>
                        <a:pt x="539043" y="374712"/>
                      </a:cubicBezTo>
                      <a:cubicBezTo>
                        <a:pt x="531159" y="382595"/>
                        <a:pt x="526429" y="390479"/>
                        <a:pt x="520122" y="396786"/>
                      </a:cubicBezTo>
                      <a:cubicBezTo>
                        <a:pt x="515392" y="401516"/>
                        <a:pt x="512239" y="406246"/>
                        <a:pt x="507509" y="409399"/>
                      </a:cubicBezTo>
                      <a:cubicBezTo>
                        <a:pt x="498049" y="412552"/>
                        <a:pt x="488589" y="410976"/>
                        <a:pt x="483859" y="404669"/>
                      </a:cubicBezTo>
                      <a:close/>
                      <a:moveTo>
                        <a:pt x="463362" y="579680"/>
                      </a:moveTo>
                      <a:cubicBezTo>
                        <a:pt x="463362" y="578103"/>
                        <a:pt x="463362" y="576527"/>
                        <a:pt x="463362" y="576527"/>
                      </a:cubicBezTo>
                      <a:cubicBezTo>
                        <a:pt x="469669" y="565490"/>
                        <a:pt x="464939" y="552877"/>
                        <a:pt x="464939" y="541840"/>
                      </a:cubicBezTo>
                      <a:cubicBezTo>
                        <a:pt x="464939" y="537110"/>
                        <a:pt x="468092" y="530803"/>
                        <a:pt x="471246" y="526073"/>
                      </a:cubicBezTo>
                      <a:cubicBezTo>
                        <a:pt x="474399" y="521343"/>
                        <a:pt x="474399" y="516613"/>
                        <a:pt x="474399" y="511883"/>
                      </a:cubicBezTo>
                      <a:cubicBezTo>
                        <a:pt x="474399" y="499270"/>
                        <a:pt x="475976" y="486656"/>
                        <a:pt x="475976" y="475619"/>
                      </a:cubicBezTo>
                      <a:cubicBezTo>
                        <a:pt x="475976" y="467736"/>
                        <a:pt x="477552" y="458276"/>
                        <a:pt x="477552" y="450393"/>
                      </a:cubicBezTo>
                      <a:cubicBezTo>
                        <a:pt x="480706" y="450393"/>
                        <a:pt x="483859" y="451969"/>
                        <a:pt x="485436" y="451969"/>
                      </a:cubicBezTo>
                      <a:cubicBezTo>
                        <a:pt x="485436" y="463006"/>
                        <a:pt x="487012" y="475619"/>
                        <a:pt x="487012" y="486656"/>
                      </a:cubicBezTo>
                      <a:cubicBezTo>
                        <a:pt x="487012" y="497693"/>
                        <a:pt x="488589" y="508730"/>
                        <a:pt x="488589" y="519766"/>
                      </a:cubicBezTo>
                      <a:cubicBezTo>
                        <a:pt x="488589" y="524496"/>
                        <a:pt x="485436" y="527650"/>
                        <a:pt x="485436" y="532380"/>
                      </a:cubicBezTo>
                      <a:cubicBezTo>
                        <a:pt x="485436" y="541840"/>
                        <a:pt x="485436" y="549723"/>
                        <a:pt x="485436" y="559183"/>
                      </a:cubicBezTo>
                      <a:cubicBezTo>
                        <a:pt x="485436" y="562337"/>
                        <a:pt x="485436" y="567067"/>
                        <a:pt x="485436" y="570220"/>
                      </a:cubicBezTo>
                      <a:cubicBezTo>
                        <a:pt x="485436" y="573373"/>
                        <a:pt x="483859" y="578103"/>
                        <a:pt x="485436" y="581257"/>
                      </a:cubicBezTo>
                      <a:cubicBezTo>
                        <a:pt x="490166" y="590717"/>
                        <a:pt x="485436" y="598600"/>
                        <a:pt x="480706" y="606484"/>
                      </a:cubicBezTo>
                      <a:cubicBezTo>
                        <a:pt x="479129" y="611214"/>
                        <a:pt x="477552" y="617520"/>
                        <a:pt x="475976" y="623827"/>
                      </a:cubicBezTo>
                      <a:cubicBezTo>
                        <a:pt x="475976" y="625404"/>
                        <a:pt x="475976" y="626980"/>
                        <a:pt x="472822" y="628557"/>
                      </a:cubicBezTo>
                      <a:cubicBezTo>
                        <a:pt x="469669" y="609637"/>
                        <a:pt x="466516" y="595447"/>
                        <a:pt x="463362" y="579680"/>
                      </a:cubicBezTo>
                      <a:close/>
                    </a:path>
                  </a:pathLst>
                </a:custGeom>
                <a:solidFill>
                  <a:srgbClr val="006580"/>
                </a:solidFill>
                <a:ln w="15726" cap="flat">
                  <a:noFill/>
                  <a:prstDash val="solid"/>
                  <a:miter/>
                </a:ln>
              </p:spPr>
              <p:txBody>
                <a:bodyPr rtlCol="0" anchor="ctr"/>
                <a:lstStyle/>
                <a:p>
                  <a:endParaRPr lang="en-US"/>
                </a:p>
              </p:txBody>
            </p:sp>
            <p:sp>
              <p:nvSpPr>
                <p:cNvPr id="17" name="Picture 120">
                  <a:extLst>
                    <a:ext uri="{FF2B5EF4-FFF2-40B4-BE49-F238E27FC236}">
                      <a16:creationId xmlns:a16="http://schemas.microsoft.com/office/drawing/2014/main" id="{E507418C-BCCA-44DA-BB32-F3B931B4BEDD}"/>
                    </a:ext>
                  </a:extLst>
                </p:cNvPr>
                <p:cNvSpPr/>
                <p:nvPr/>
              </p:nvSpPr>
              <p:spPr>
                <a:xfrm>
                  <a:off x="9058317" y="1465601"/>
                  <a:ext cx="354566" cy="254238"/>
                </a:xfrm>
                <a:custGeom>
                  <a:avLst/>
                  <a:gdLst>
                    <a:gd name="connsiteX0" fmla="*/ 154329 w 354566"/>
                    <a:gd name="connsiteY0" fmla="*/ 223888 h 254238"/>
                    <a:gd name="connsiteX1" fmla="*/ 162212 w 354566"/>
                    <a:gd name="connsiteY1" fmla="*/ 227041 h 254238"/>
                    <a:gd name="connsiteX2" fmla="*/ 195322 w 354566"/>
                    <a:gd name="connsiteY2" fmla="*/ 244385 h 254238"/>
                    <a:gd name="connsiteX3" fmla="*/ 214242 w 354566"/>
                    <a:gd name="connsiteY3" fmla="*/ 252268 h 254238"/>
                    <a:gd name="connsiteX4" fmla="*/ 222126 w 354566"/>
                    <a:gd name="connsiteY4" fmla="*/ 249115 h 254238"/>
                    <a:gd name="connsiteX5" fmla="*/ 233162 w 354566"/>
                    <a:gd name="connsiteY5" fmla="*/ 227041 h 254238"/>
                    <a:gd name="connsiteX6" fmla="*/ 263119 w 354566"/>
                    <a:gd name="connsiteY6" fmla="*/ 233348 h 254238"/>
                    <a:gd name="connsiteX7" fmla="*/ 267849 w 354566"/>
                    <a:gd name="connsiteY7" fmla="*/ 233348 h 254238"/>
                    <a:gd name="connsiteX8" fmla="*/ 289923 w 354566"/>
                    <a:gd name="connsiteY8" fmla="*/ 225465 h 254238"/>
                    <a:gd name="connsiteX9" fmla="*/ 294653 w 354566"/>
                    <a:gd name="connsiteY9" fmla="*/ 220735 h 254238"/>
                    <a:gd name="connsiteX10" fmla="*/ 318303 w 354566"/>
                    <a:gd name="connsiteY10" fmla="*/ 214428 h 254238"/>
                    <a:gd name="connsiteX11" fmla="*/ 343530 w 354566"/>
                    <a:gd name="connsiteY11" fmla="*/ 223888 h 254238"/>
                    <a:gd name="connsiteX12" fmla="*/ 352990 w 354566"/>
                    <a:gd name="connsiteY12" fmla="*/ 222311 h 254238"/>
                    <a:gd name="connsiteX13" fmla="*/ 354566 w 354566"/>
                    <a:gd name="connsiteY13" fmla="*/ 220735 h 254238"/>
                    <a:gd name="connsiteX14" fmla="*/ 182709 w 354566"/>
                    <a:gd name="connsiteY14" fmla="*/ 64644 h 254238"/>
                    <a:gd name="connsiteX15" fmla="*/ 56575 w 354566"/>
                    <a:gd name="connsiteY15" fmla="*/ 0 h 254238"/>
                    <a:gd name="connsiteX16" fmla="*/ 39231 w 354566"/>
                    <a:gd name="connsiteY16" fmla="*/ 17343 h 254238"/>
                    <a:gd name="connsiteX17" fmla="*/ 26618 w 354566"/>
                    <a:gd name="connsiteY17" fmla="*/ 56760 h 254238"/>
                    <a:gd name="connsiteX18" fmla="*/ 47115 w 354566"/>
                    <a:gd name="connsiteY18" fmla="*/ 69374 h 254238"/>
                    <a:gd name="connsiteX19" fmla="*/ 66035 w 354566"/>
                    <a:gd name="connsiteY19" fmla="*/ 96177 h 254238"/>
                    <a:gd name="connsiteX20" fmla="*/ 59728 w 354566"/>
                    <a:gd name="connsiteY20" fmla="*/ 116674 h 254238"/>
                    <a:gd name="connsiteX21" fmla="*/ 61305 w 354566"/>
                    <a:gd name="connsiteY21" fmla="*/ 124557 h 254238"/>
                    <a:gd name="connsiteX22" fmla="*/ 53421 w 354566"/>
                    <a:gd name="connsiteY22" fmla="*/ 143478 h 254238"/>
                    <a:gd name="connsiteX23" fmla="*/ 39231 w 354566"/>
                    <a:gd name="connsiteY23" fmla="*/ 145054 h 254238"/>
                    <a:gd name="connsiteX24" fmla="*/ 21888 w 354566"/>
                    <a:gd name="connsiteY24" fmla="*/ 148208 h 254238"/>
                    <a:gd name="connsiteX25" fmla="*/ 14004 w 354566"/>
                    <a:gd name="connsiteY25" fmla="*/ 157668 h 254238"/>
                    <a:gd name="connsiteX26" fmla="*/ 9274 w 354566"/>
                    <a:gd name="connsiteY26" fmla="*/ 165551 h 254238"/>
                    <a:gd name="connsiteX27" fmla="*/ 6121 w 354566"/>
                    <a:gd name="connsiteY27" fmla="*/ 203391 h 254238"/>
                    <a:gd name="connsiteX28" fmla="*/ 10851 w 354566"/>
                    <a:gd name="connsiteY28" fmla="*/ 212851 h 254238"/>
                    <a:gd name="connsiteX29" fmla="*/ 23464 w 354566"/>
                    <a:gd name="connsiteY29" fmla="*/ 222311 h 254238"/>
                    <a:gd name="connsiteX30" fmla="*/ 59728 w 354566"/>
                    <a:gd name="connsiteY30" fmla="*/ 212851 h 254238"/>
                    <a:gd name="connsiteX31" fmla="*/ 70765 w 354566"/>
                    <a:gd name="connsiteY31" fmla="*/ 209698 h 254238"/>
                    <a:gd name="connsiteX32" fmla="*/ 99145 w 354566"/>
                    <a:gd name="connsiteY32" fmla="*/ 214428 h 254238"/>
                    <a:gd name="connsiteX33" fmla="*/ 116488 w 354566"/>
                    <a:gd name="connsiteY33" fmla="*/ 222311 h 254238"/>
                    <a:gd name="connsiteX34" fmla="*/ 130678 w 354566"/>
                    <a:gd name="connsiteY34" fmla="*/ 223888 h 254238"/>
                    <a:gd name="connsiteX35" fmla="*/ 154329 w 354566"/>
                    <a:gd name="connsiteY35" fmla="*/ 223888 h 254238"/>
                    <a:gd name="connsiteX36" fmla="*/ 340376 w 354566"/>
                    <a:gd name="connsiteY36" fmla="*/ 208121 h 254238"/>
                    <a:gd name="connsiteX37" fmla="*/ 334070 w 354566"/>
                    <a:gd name="connsiteY37" fmla="*/ 201815 h 254238"/>
                    <a:gd name="connsiteX38" fmla="*/ 340376 w 354566"/>
                    <a:gd name="connsiteY38" fmla="*/ 208121 h 2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4566" h="254238">
                      <a:moveTo>
                        <a:pt x="154329" y="223888"/>
                      </a:moveTo>
                      <a:cubicBezTo>
                        <a:pt x="157482" y="223888"/>
                        <a:pt x="162212" y="225465"/>
                        <a:pt x="162212" y="227041"/>
                      </a:cubicBezTo>
                      <a:cubicBezTo>
                        <a:pt x="170095" y="239655"/>
                        <a:pt x="182709" y="239655"/>
                        <a:pt x="195322" y="244385"/>
                      </a:cubicBezTo>
                      <a:cubicBezTo>
                        <a:pt x="201629" y="247538"/>
                        <a:pt x="207936" y="249115"/>
                        <a:pt x="214242" y="252268"/>
                      </a:cubicBezTo>
                      <a:cubicBezTo>
                        <a:pt x="217396" y="253845"/>
                        <a:pt x="222126" y="256998"/>
                        <a:pt x="222126" y="249115"/>
                      </a:cubicBezTo>
                      <a:cubicBezTo>
                        <a:pt x="228432" y="250691"/>
                        <a:pt x="234739" y="234925"/>
                        <a:pt x="233162" y="227041"/>
                      </a:cubicBezTo>
                      <a:cubicBezTo>
                        <a:pt x="242622" y="228618"/>
                        <a:pt x="252082" y="231771"/>
                        <a:pt x="263119" y="233348"/>
                      </a:cubicBezTo>
                      <a:cubicBezTo>
                        <a:pt x="264696" y="233348"/>
                        <a:pt x="266273" y="233348"/>
                        <a:pt x="267849" y="233348"/>
                      </a:cubicBezTo>
                      <a:cubicBezTo>
                        <a:pt x="275733" y="231771"/>
                        <a:pt x="282039" y="228618"/>
                        <a:pt x="289923" y="225465"/>
                      </a:cubicBezTo>
                      <a:cubicBezTo>
                        <a:pt x="291499" y="225465"/>
                        <a:pt x="294653" y="223888"/>
                        <a:pt x="294653" y="220735"/>
                      </a:cubicBezTo>
                      <a:cubicBezTo>
                        <a:pt x="297806" y="212851"/>
                        <a:pt x="308843" y="209698"/>
                        <a:pt x="318303" y="214428"/>
                      </a:cubicBezTo>
                      <a:cubicBezTo>
                        <a:pt x="326186" y="219158"/>
                        <a:pt x="335646" y="220735"/>
                        <a:pt x="343530" y="223888"/>
                      </a:cubicBezTo>
                      <a:cubicBezTo>
                        <a:pt x="348260" y="220735"/>
                        <a:pt x="349836" y="220735"/>
                        <a:pt x="352990" y="222311"/>
                      </a:cubicBezTo>
                      <a:lnTo>
                        <a:pt x="354566" y="220735"/>
                      </a:lnTo>
                      <a:cubicBezTo>
                        <a:pt x="307266" y="160821"/>
                        <a:pt x="248929" y="108791"/>
                        <a:pt x="182709" y="64644"/>
                      </a:cubicBezTo>
                      <a:cubicBezTo>
                        <a:pt x="59728" y="-15767"/>
                        <a:pt x="78648" y="7883"/>
                        <a:pt x="56575" y="0"/>
                      </a:cubicBezTo>
                      <a:cubicBezTo>
                        <a:pt x="50268" y="6307"/>
                        <a:pt x="40808" y="17343"/>
                        <a:pt x="39231" y="17343"/>
                      </a:cubicBezTo>
                      <a:cubicBezTo>
                        <a:pt x="32924" y="23650"/>
                        <a:pt x="21888" y="50454"/>
                        <a:pt x="26618" y="56760"/>
                      </a:cubicBezTo>
                      <a:cubicBezTo>
                        <a:pt x="32924" y="63067"/>
                        <a:pt x="37655" y="69374"/>
                        <a:pt x="47115" y="69374"/>
                      </a:cubicBezTo>
                      <a:cubicBezTo>
                        <a:pt x="54998" y="70950"/>
                        <a:pt x="66035" y="88294"/>
                        <a:pt x="66035" y="96177"/>
                      </a:cubicBezTo>
                      <a:cubicBezTo>
                        <a:pt x="66035" y="104061"/>
                        <a:pt x="67611" y="111944"/>
                        <a:pt x="59728" y="116674"/>
                      </a:cubicBezTo>
                      <a:cubicBezTo>
                        <a:pt x="58151" y="116674"/>
                        <a:pt x="59728" y="121404"/>
                        <a:pt x="61305" y="124557"/>
                      </a:cubicBezTo>
                      <a:cubicBezTo>
                        <a:pt x="66035" y="130864"/>
                        <a:pt x="62881" y="141901"/>
                        <a:pt x="53421" y="143478"/>
                      </a:cubicBezTo>
                      <a:cubicBezTo>
                        <a:pt x="48691" y="145054"/>
                        <a:pt x="43961" y="143478"/>
                        <a:pt x="39231" y="145054"/>
                      </a:cubicBezTo>
                      <a:cubicBezTo>
                        <a:pt x="32924" y="145054"/>
                        <a:pt x="28195" y="146631"/>
                        <a:pt x="21888" y="148208"/>
                      </a:cubicBezTo>
                      <a:cubicBezTo>
                        <a:pt x="17158" y="149784"/>
                        <a:pt x="14004" y="152938"/>
                        <a:pt x="14004" y="157668"/>
                      </a:cubicBezTo>
                      <a:cubicBezTo>
                        <a:pt x="14004" y="160821"/>
                        <a:pt x="10851" y="163974"/>
                        <a:pt x="9274" y="165551"/>
                      </a:cubicBezTo>
                      <a:cubicBezTo>
                        <a:pt x="-3339" y="175011"/>
                        <a:pt x="-1762" y="193931"/>
                        <a:pt x="6121" y="203391"/>
                      </a:cubicBezTo>
                      <a:cubicBezTo>
                        <a:pt x="7698" y="206545"/>
                        <a:pt x="9274" y="209698"/>
                        <a:pt x="10851" y="212851"/>
                      </a:cubicBezTo>
                      <a:cubicBezTo>
                        <a:pt x="12428" y="220735"/>
                        <a:pt x="17158" y="223888"/>
                        <a:pt x="23464" y="222311"/>
                      </a:cubicBezTo>
                      <a:cubicBezTo>
                        <a:pt x="36078" y="219158"/>
                        <a:pt x="47115" y="216005"/>
                        <a:pt x="59728" y="212851"/>
                      </a:cubicBezTo>
                      <a:cubicBezTo>
                        <a:pt x="62881" y="211275"/>
                        <a:pt x="67611" y="211275"/>
                        <a:pt x="70765" y="209698"/>
                      </a:cubicBezTo>
                      <a:cubicBezTo>
                        <a:pt x="80225" y="206545"/>
                        <a:pt x="89685" y="209698"/>
                        <a:pt x="99145" y="214428"/>
                      </a:cubicBezTo>
                      <a:cubicBezTo>
                        <a:pt x="105452" y="217581"/>
                        <a:pt x="110182" y="220735"/>
                        <a:pt x="116488" y="222311"/>
                      </a:cubicBezTo>
                      <a:cubicBezTo>
                        <a:pt x="121218" y="223888"/>
                        <a:pt x="125948" y="223888"/>
                        <a:pt x="130678" y="223888"/>
                      </a:cubicBezTo>
                      <a:cubicBezTo>
                        <a:pt x="136985" y="223888"/>
                        <a:pt x="144868" y="223888"/>
                        <a:pt x="154329" y="223888"/>
                      </a:cubicBezTo>
                      <a:close/>
                      <a:moveTo>
                        <a:pt x="340376" y="208121"/>
                      </a:moveTo>
                      <a:cubicBezTo>
                        <a:pt x="337223" y="208121"/>
                        <a:pt x="335646" y="204968"/>
                        <a:pt x="334070" y="201815"/>
                      </a:cubicBezTo>
                      <a:cubicBezTo>
                        <a:pt x="337223" y="204968"/>
                        <a:pt x="338800" y="206545"/>
                        <a:pt x="340376" y="208121"/>
                      </a:cubicBezTo>
                      <a:close/>
                    </a:path>
                  </a:pathLst>
                </a:custGeom>
                <a:solidFill>
                  <a:srgbClr val="006580"/>
                </a:solidFill>
                <a:ln w="15726" cap="flat">
                  <a:noFill/>
                  <a:prstDash val="solid"/>
                  <a:miter/>
                </a:ln>
              </p:spPr>
              <p:txBody>
                <a:bodyPr rtlCol="0" anchor="ctr"/>
                <a:lstStyle/>
                <a:p>
                  <a:endParaRPr lang="en-US"/>
                </a:p>
              </p:txBody>
            </p:sp>
            <p:sp>
              <p:nvSpPr>
                <p:cNvPr id="18" name="Picture 120">
                  <a:extLst>
                    <a:ext uri="{FF2B5EF4-FFF2-40B4-BE49-F238E27FC236}">
                      <a16:creationId xmlns:a16="http://schemas.microsoft.com/office/drawing/2014/main" id="{7BF34880-0F26-4AE5-A97A-441349AA351D}"/>
                    </a:ext>
                  </a:extLst>
                </p:cNvPr>
                <p:cNvSpPr/>
                <p:nvPr/>
              </p:nvSpPr>
              <p:spPr>
                <a:xfrm>
                  <a:off x="8201996" y="1429337"/>
                  <a:ext cx="730000" cy="1157280"/>
                </a:xfrm>
                <a:custGeom>
                  <a:avLst/>
                  <a:gdLst>
                    <a:gd name="connsiteX0" fmla="*/ 477733 w 730000"/>
                    <a:gd name="connsiteY0" fmla="*/ 808835 h 1157280"/>
                    <a:gd name="connsiteX1" fmla="*/ 463543 w 730000"/>
                    <a:gd name="connsiteY1" fmla="*/ 786761 h 1157280"/>
                    <a:gd name="connsiteX2" fmla="*/ 454083 w 730000"/>
                    <a:gd name="connsiteY2" fmla="*/ 766265 h 1157280"/>
                    <a:gd name="connsiteX3" fmla="*/ 425702 w 730000"/>
                    <a:gd name="connsiteY3" fmla="*/ 744191 h 1157280"/>
                    <a:gd name="connsiteX4" fmla="*/ 416242 w 730000"/>
                    <a:gd name="connsiteY4" fmla="*/ 718964 h 1157280"/>
                    <a:gd name="connsiteX5" fmla="*/ 398899 w 730000"/>
                    <a:gd name="connsiteY5" fmla="*/ 714234 h 1157280"/>
                    <a:gd name="connsiteX6" fmla="*/ 386286 w 730000"/>
                    <a:gd name="connsiteY6" fmla="*/ 709504 h 1157280"/>
                    <a:gd name="connsiteX7" fmla="*/ 375249 w 730000"/>
                    <a:gd name="connsiteY7" fmla="*/ 692161 h 1157280"/>
                    <a:gd name="connsiteX8" fmla="*/ 384709 w 730000"/>
                    <a:gd name="connsiteY8" fmla="*/ 692161 h 1157280"/>
                    <a:gd name="connsiteX9" fmla="*/ 402052 w 730000"/>
                    <a:gd name="connsiteY9" fmla="*/ 682701 h 1157280"/>
                    <a:gd name="connsiteX10" fmla="*/ 403629 w 730000"/>
                    <a:gd name="connsiteY10" fmla="*/ 673241 h 1157280"/>
                    <a:gd name="connsiteX11" fmla="*/ 402052 w 730000"/>
                    <a:gd name="connsiteY11" fmla="*/ 635401 h 1157280"/>
                    <a:gd name="connsiteX12" fmla="*/ 381556 w 730000"/>
                    <a:gd name="connsiteY12" fmla="*/ 614904 h 1157280"/>
                    <a:gd name="connsiteX13" fmla="*/ 378402 w 730000"/>
                    <a:gd name="connsiteY13" fmla="*/ 611750 h 1157280"/>
                    <a:gd name="connsiteX14" fmla="*/ 367366 w 730000"/>
                    <a:gd name="connsiteY14" fmla="*/ 584947 h 1157280"/>
                    <a:gd name="connsiteX15" fmla="*/ 365789 w 730000"/>
                    <a:gd name="connsiteY15" fmla="*/ 572333 h 1157280"/>
                    <a:gd name="connsiteX16" fmla="*/ 350022 w 730000"/>
                    <a:gd name="connsiteY16" fmla="*/ 542377 h 1157280"/>
                    <a:gd name="connsiteX17" fmla="*/ 338985 w 730000"/>
                    <a:gd name="connsiteY17" fmla="*/ 531340 h 1157280"/>
                    <a:gd name="connsiteX18" fmla="*/ 334255 w 730000"/>
                    <a:gd name="connsiteY18" fmla="*/ 529763 h 1157280"/>
                    <a:gd name="connsiteX19" fmla="*/ 313759 w 730000"/>
                    <a:gd name="connsiteY19" fmla="*/ 499806 h 1157280"/>
                    <a:gd name="connsiteX20" fmla="*/ 279072 w 730000"/>
                    <a:gd name="connsiteY20" fmla="*/ 477733 h 1157280"/>
                    <a:gd name="connsiteX21" fmla="*/ 250691 w 730000"/>
                    <a:gd name="connsiteY21" fmla="*/ 485616 h 1157280"/>
                    <a:gd name="connsiteX22" fmla="*/ 236501 w 730000"/>
                    <a:gd name="connsiteY22" fmla="*/ 484040 h 1157280"/>
                    <a:gd name="connsiteX23" fmla="*/ 238078 w 730000"/>
                    <a:gd name="connsiteY23" fmla="*/ 484040 h 1157280"/>
                    <a:gd name="connsiteX24" fmla="*/ 208121 w 730000"/>
                    <a:gd name="connsiteY24" fmla="*/ 457236 h 1157280"/>
                    <a:gd name="connsiteX25" fmla="*/ 200238 w 730000"/>
                    <a:gd name="connsiteY25" fmla="*/ 455659 h 1157280"/>
                    <a:gd name="connsiteX26" fmla="*/ 193931 w 730000"/>
                    <a:gd name="connsiteY26" fmla="*/ 439893 h 1157280"/>
                    <a:gd name="connsiteX27" fmla="*/ 208121 w 730000"/>
                    <a:gd name="connsiteY27" fmla="*/ 414666 h 1157280"/>
                    <a:gd name="connsiteX28" fmla="*/ 220735 w 730000"/>
                    <a:gd name="connsiteY28" fmla="*/ 400476 h 1157280"/>
                    <a:gd name="connsiteX29" fmla="*/ 216005 w 730000"/>
                    <a:gd name="connsiteY29" fmla="*/ 376826 h 1157280"/>
                    <a:gd name="connsiteX30" fmla="*/ 201815 w 730000"/>
                    <a:gd name="connsiteY30" fmla="*/ 370519 h 1157280"/>
                    <a:gd name="connsiteX31" fmla="*/ 187624 w 730000"/>
                    <a:gd name="connsiteY31" fmla="*/ 362636 h 1157280"/>
                    <a:gd name="connsiteX32" fmla="*/ 228618 w 730000"/>
                    <a:gd name="connsiteY32" fmla="*/ 335832 h 1157280"/>
                    <a:gd name="connsiteX33" fmla="*/ 228618 w 730000"/>
                    <a:gd name="connsiteY33" fmla="*/ 318489 h 1157280"/>
                    <a:gd name="connsiteX34" fmla="*/ 192354 w 730000"/>
                    <a:gd name="connsiteY34" fmla="*/ 318489 h 1157280"/>
                    <a:gd name="connsiteX35" fmla="*/ 176588 w 730000"/>
                    <a:gd name="connsiteY35" fmla="*/ 320065 h 1157280"/>
                    <a:gd name="connsiteX36" fmla="*/ 152938 w 730000"/>
                    <a:gd name="connsiteY36" fmla="*/ 280648 h 1157280"/>
                    <a:gd name="connsiteX37" fmla="*/ 186048 w 730000"/>
                    <a:gd name="connsiteY37" fmla="*/ 242808 h 1157280"/>
                    <a:gd name="connsiteX38" fmla="*/ 201815 w 730000"/>
                    <a:gd name="connsiteY38" fmla="*/ 230195 h 1157280"/>
                    <a:gd name="connsiteX39" fmla="*/ 209698 w 730000"/>
                    <a:gd name="connsiteY39" fmla="*/ 228618 h 1157280"/>
                    <a:gd name="connsiteX40" fmla="*/ 238078 w 730000"/>
                    <a:gd name="connsiteY40" fmla="*/ 231771 h 1157280"/>
                    <a:gd name="connsiteX41" fmla="*/ 256998 w 730000"/>
                    <a:gd name="connsiteY41" fmla="*/ 244385 h 1157280"/>
                    <a:gd name="connsiteX42" fmla="*/ 272765 w 730000"/>
                    <a:gd name="connsiteY42" fmla="*/ 260152 h 1157280"/>
                    <a:gd name="connsiteX43" fmla="*/ 297992 w 730000"/>
                    <a:gd name="connsiteY43" fmla="*/ 263305 h 1157280"/>
                    <a:gd name="connsiteX44" fmla="*/ 315335 w 730000"/>
                    <a:gd name="connsiteY44" fmla="*/ 279072 h 1157280"/>
                    <a:gd name="connsiteX45" fmla="*/ 316912 w 730000"/>
                    <a:gd name="connsiteY45" fmla="*/ 291685 h 1157280"/>
                    <a:gd name="connsiteX46" fmla="*/ 302722 w 730000"/>
                    <a:gd name="connsiteY46" fmla="*/ 323219 h 1157280"/>
                    <a:gd name="connsiteX47" fmla="*/ 315335 w 730000"/>
                    <a:gd name="connsiteY47" fmla="*/ 331102 h 1157280"/>
                    <a:gd name="connsiteX48" fmla="*/ 335832 w 730000"/>
                    <a:gd name="connsiteY48" fmla="*/ 302722 h 1157280"/>
                    <a:gd name="connsiteX49" fmla="*/ 368942 w 730000"/>
                    <a:gd name="connsiteY49" fmla="*/ 282225 h 1157280"/>
                    <a:gd name="connsiteX50" fmla="*/ 389439 w 730000"/>
                    <a:gd name="connsiteY50" fmla="*/ 280648 h 1157280"/>
                    <a:gd name="connsiteX51" fmla="*/ 417819 w 730000"/>
                    <a:gd name="connsiteY51" fmla="*/ 280648 h 1157280"/>
                    <a:gd name="connsiteX52" fmla="*/ 435163 w 730000"/>
                    <a:gd name="connsiteY52" fmla="*/ 266458 h 1157280"/>
                    <a:gd name="connsiteX53" fmla="*/ 436739 w 730000"/>
                    <a:gd name="connsiteY53" fmla="*/ 263305 h 1157280"/>
                    <a:gd name="connsiteX54" fmla="*/ 444623 w 730000"/>
                    <a:gd name="connsiteY54" fmla="*/ 271188 h 1157280"/>
                    <a:gd name="connsiteX55" fmla="*/ 468273 w 730000"/>
                    <a:gd name="connsiteY55" fmla="*/ 261728 h 1157280"/>
                    <a:gd name="connsiteX56" fmla="*/ 476156 w 730000"/>
                    <a:gd name="connsiteY56" fmla="*/ 261728 h 1157280"/>
                    <a:gd name="connsiteX57" fmla="*/ 493500 w 730000"/>
                    <a:gd name="connsiteY57" fmla="*/ 261728 h 1157280"/>
                    <a:gd name="connsiteX58" fmla="*/ 515573 w 730000"/>
                    <a:gd name="connsiteY58" fmla="*/ 268035 h 1157280"/>
                    <a:gd name="connsiteX59" fmla="*/ 520303 w 730000"/>
                    <a:gd name="connsiteY59" fmla="*/ 266458 h 1157280"/>
                    <a:gd name="connsiteX60" fmla="*/ 542377 w 730000"/>
                    <a:gd name="connsiteY60" fmla="*/ 260152 h 1157280"/>
                    <a:gd name="connsiteX61" fmla="*/ 573910 w 730000"/>
                    <a:gd name="connsiteY61" fmla="*/ 266458 h 1157280"/>
                    <a:gd name="connsiteX62" fmla="*/ 577063 w 730000"/>
                    <a:gd name="connsiteY62" fmla="*/ 269612 h 1157280"/>
                    <a:gd name="connsiteX63" fmla="*/ 569180 w 730000"/>
                    <a:gd name="connsiteY63" fmla="*/ 269612 h 1157280"/>
                    <a:gd name="connsiteX64" fmla="*/ 562873 w 730000"/>
                    <a:gd name="connsiteY64" fmla="*/ 272765 h 1157280"/>
                    <a:gd name="connsiteX65" fmla="*/ 566027 w 730000"/>
                    <a:gd name="connsiteY65" fmla="*/ 279072 h 1157280"/>
                    <a:gd name="connsiteX66" fmla="*/ 575487 w 730000"/>
                    <a:gd name="connsiteY66" fmla="*/ 282225 h 1157280"/>
                    <a:gd name="connsiteX67" fmla="*/ 599137 w 730000"/>
                    <a:gd name="connsiteY67" fmla="*/ 286955 h 1157280"/>
                    <a:gd name="connsiteX68" fmla="*/ 618057 w 730000"/>
                    <a:gd name="connsiteY68" fmla="*/ 291685 h 1157280"/>
                    <a:gd name="connsiteX69" fmla="*/ 625940 w 730000"/>
                    <a:gd name="connsiteY69" fmla="*/ 286955 h 1157280"/>
                    <a:gd name="connsiteX70" fmla="*/ 611750 w 730000"/>
                    <a:gd name="connsiteY70" fmla="*/ 279072 h 1157280"/>
                    <a:gd name="connsiteX71" fmla="*/ 602290 w 730000"/>
                    <a:gd name="connsiteY71" fmla="*/ 268035 h 1157280"/>
                    <a:gd name="connsiteX72" fmla="*/ 608597 w 730000"/>
                    <a:gd name="connsiteY72" fmla="*/ 260152 h 1157280"/>
                    <a:gd name="connsiteX73" fmla="*/ 625940 w 730000"/>
                    <a:gd name="connsiteY73" fmla="*/ 249115 h 1157280"/>
                    <a:gd name="connsiteX74" fmla="*/ 610174 w 730000"/>
                    <a:gd name="connsiteY74" fmla="*/ 236501 h 1157280"/>
                    <a:gd name="connsiteX75" fmla="*/ 633824 w 730000"/>
                    <a:gd name="connsiteY75" fmla="*/ 245962 h 1157280"/>
                    <a:gd name="connsiteX76" fmla="*/ 687431 w 730000"/>
                    <a:gd name="connsiteY76" fmla="*/ 268035 h 1157280"/>
                    <a:gd name="connsiteX77" fmla="*/ 696891 w 730000"/>
                    <a:gd name="connsiteY77" fmla="*/ 269612 h 1157280"/>
                    <a:gd name="connsiteX78" fmla="*/ 718964 w 730000"/>
                    <a:gd name="connsiteY78" fmla="*/ 263305 h 1157280"/>
                    <a:gd name="connsiteX79" fmla="*/ 715811 w 730000"/>
                    <a:gd name="connsiteY79" fmla="*/ 247538 h 1157280"/>
                    <a:gd name="connsiteX80" fmla="*/ 707928 w 730000"/>
                    <a:gd name="connsiteY80" fmla="*/ 242808 h 1157280"/>
                    <a:gd name="connsiteX81" fmla="*/ 709504 w 730000"/>
                    <a:gd name="connsiteY81" fmla="*/ 236501 h 1157280"/>
                    <a:gd name="connsiteX82" fmla="*/ 722118 w 730000"/>
                    <a:gd name="connsiteY82" fmla="*/ 203391 h 1157280"/>
                    <a:gd name="connsiteX83" fmla="*/ 730001 w 730000"/>
                    <a:gd name="connsiteY83" fmla="*/ 186048 h 1157280"/>
                    <a:gd name="connsiteX84" fmla="*/ 711081 w 730000"/>
                    <a:gd name="connsiteY84" fmla="*/ 186048 h 1157280"/>
                    <a:gd name="connsiteX85" fmla="*/ 690584 w 730000"/>
                    <a:gd name="connsiteY85" fmla="*/ 184471 h 1157280"/>
                    <a:gd name="connsiteX86" fmla="*/ 689007 w 730000"/>
                    <a:gd name="connsiteY86" fmla="*/ 175011 h 1157280"/>
                    <a:gd name="connsiteX87" fmla="*/ 692161 w 730000"/>
                    <a:gd name="connsiteY87" fmla="*/ 148208 h 1157280"/>
                    <a:gd name="connsiteX88" fmla="*/ 676394 w 730000"/>
                    <a:gd name="connsiteY88" fmla="*/ 127711 h 1157280"/>
                    <a:gd name="connsiteX89" fmla="*/ 648014 w 730000"/>
                    <a:gd name="connsiteY89" fmla="*/ 127711 h 1157280"/>
                    <a:gd name="connsiteX90" fmla="*/ 630670 w 730000"/>
                    <a:gd name="connsiteY90" fmla="*/ 134017 h 1157280"/>
                    <a:gd name="connsiteX91" fmla="*/ 619634 w 730000"/>
                    <a:gd name="connsiteY91" fmla="*/ 140324 h 1157280"/>
                    <a:gd name="connsiteX92" fmla="*/ 594407 w 730000"/>
                    <a:gd name="connsiteY92" fmla="*/ 152938 h 1157280"/>
                    <a:gd name="connsiteX93" fmla="*/ 580217 w 730000"/>
                    <a:gd name="connsiteY93" fmla="*/ 149784 h 1157280"/>
                    <a:gd name="connsiteX94" fmla="*/ 554990 w 730000"/>
                    <a:gd name="connsiteY94" fmla="*/ 160821 h 1157280"/>
                    <a:gd name="connsiteX95" fmla="*/ 539223 w 730000"/>
                    <a:gd name="connsiteY95" fmla="*/ 163974 h 1157280"/>
                    <a:gd name="connsiteX96" fmla="*/ 537647 w 730000"/>
                    <a:gd name="connsiteY96" fmla="*/ 157668 h 1157280"/>
                    <a:gd name="connsiteX97" fmla="*/ 548683 w 730000"/>
                    <a:gd name="connsiteY97" fmla="*/ 145054 h 1157280"/>
                    <a:gd name="connsiteX98" fmla="*/ 551837 w 730000"/>
                    <a:gd name="connsiteY98" fmla="*/ 124557 h 1157280"/>
                    <a:gd name="connsiteX99" fmla="*/ 536070 w 730000"/>
                    <a:gd name="connsiteY99" fmla="*/ 102484 h 1157280"/>
                    <a:gd name="connsiteX100" fmla="*/ 528186 w 730000"/>
                    <a:gd name="connsiteY100" fmla="*/ 91447 h 1157280"/>
                    <a:gd name="connsiteX101" fmla="*/ 525033 w 730000"/>
                    <a:gd name="connsiteY101" fmla="*/ 77257 h 1157280"/>
                    <a:gd name="connsiteX102" fmla="*/ 525033 w 730000"/>
                    <a:gd name="connsiteY102" fmla="*/ 66220 h 1157280"/>
                    <a:gd name="connsiteX103" fmla="*/ 548683 w 730000"/>
                    <a:gd name="connsiteY103" fmla="*/ 63067 h 1157280"/>
                    <a:gd name="connsiteX104" fmla="*/ 588100 w 730000"/>
                    <a:gd name="connsiteY104" fmla="*/ 67797 h 1157280"/>
                    <a:gd name="connsiteX105" fmla="*/ 619634 w 730000"/>
                    <a:gd name="connsiteY105" fmla="*/ 75681 h 1157280"/>
                    <a:gd name="connsiteX106" fmla="*/ 633824 w 730000"/>
                    <a:gd name="connsiteY106" fmla="*/ 78834 h 1157280"/>
                    <a:gd name="connsiteX107" fmla="*/ 633824 w 730000"/>
                    <a:gd name="connsiteY107" fmla="*/ 70950 h 1157280"/>
                    <a:gd name="connsiteX108" fmla="*/ 635400 w 730000"/>
                    <a:gd name="connsiteY108" fmla="*/ 70950 h 1157280"/>
                    <a:gd name="connsiteX109" fmla="*/ 640131 w 730000"/>
                    <a:gd name="connsiteY109" fmla="*/ 74104 h 1157280"/>
                    <a:gd name="connsiteX110" fmla="*/ 670087 w 730000"/>
                    <a:gd name="connsiteY110" fmla="*/ 88294 h 1157280"/>
                    <a:gd name="connsiteX111" fmla="*/ 698468 w 730000"/>
                    <a:gd name="connsiteY111" fmla="*/ 93024 h 1157280"/>
                    <a:gd name="connsiteX112" fmla="*/ 712658 w 730000"/>
                    <a:gd name="connsiteY112" fmla="*/ 89871 h 1157280"/>
                    <a:gd name="connsiteX113" fmla="*/ 714234 w 730000"/>
                    <a:gd name="connsiteY113" fmla="*/ 78834 h 1157280"/>
                    <a:gd name="connsiteX114" fmla="*/ 698468 w 730000"/>
                    <a:gd name="connsiteY114" fmla="*/ 67797 h 1157280"/>
                    <a:gd name="connsiteX115" fmla="*/ 668511 w 730000"/>
                    <a:gd name="connsiteY115" fmla="*/ 67797 h 1157280"/>
                    <a:gd name="connsiteX116" fmla="*/ 677971 w 730000"/>
                    <a:gd name="connsiteY116" fmla="*/ 61490 h 1157280"/>
                    <a:gd name="connsiteX117" fmla="*/ 674817 w 730000"/>
                    <a:gd name="connsiteY117" fmla="*/ 52030 h 1157280"/>
                    <a:gd name="connsiteX118" fmla="*/ 665357 w 730000"/>
                    <a:gd name="connsiteY118" fmla="*/ 50454 h 1157280"/>
                    <a:gd name="connsiteX119" fmla="*/ 673241 w 730000"/>
                    <a:gd name="connsiteY119" fmla="*/ 42570 h 1157280"/>
                    <a:gd name="connsiteX120" fmla="*/ 677971 w 730000"/>
                    <a:gd name="connsiteY120" fmla="*/ 31534 h 1157280"/>
                    <a:gd name="connsiteX121" fmla="*/ 670087 w 730000"/>
                    <a:gd name="connsiteY121" fmla="*/ 26804 h 1157280"/>
                    <a:gd name="connsiteX122" fmla="*/ 649591 w 730000"/>
                    <a:gd name="connsiteY122" fmla="*/ 23650 h 1157280"/>
                    <a:gd name="connsiteX123" fmla="*/ 641707 w 730000"/>
                    <a:gd name="connsiteY123" fmla="*/ 25227 h 1157280"/>
                    <a:gd name="connsiteX124" fmla="*/ 643284 w 730000"/>
                    <a:gd name="connsiteY124" fmla="*/ 33110 h 1157280"/>
                    <a:gd name="connsiteX125" fmla="*/ 643284 w 730000"/>
                    <a:gd name="connsiteY125" fmla="*/ 37840 h 1157280"/>
                    <a:gd name="connsiteX126" fmla="*/ 610174 w 730000"/>
                    <a:gd name="connsiteY126" fmla="*/ 33110 h 1157280"/>
                    <a:gd name="connsiteX127" fmla="*/ 591253 w 730000"/>
                    <a:gd name="connsiteY127" fmla="*/ 14190 h 1157280"/>
                    <a:gd name="connsiteX128" fmla="*/ 580217 w 730000"/>
                    <a:gd name="connsiteY128" fmla="*/ 4730 h 1157280"/>
                    <a:gd name="connsiteX129" fmla="*/ 605444 w 730000"/>
                    <a:gd name="connsiteY129" fmla="*/ 11037 h 1157280"/>
                    <a:gd name="connsiteX130" fmla="*/ 614904 w 730000"/>
                    <a:gd name="connsiteY130" fmla="*/ 3153 h 1157280"/>
                    <a:gd name="connsiteX131" fmla="*/ 614904 w 730000"/>
                    <a:gd name="connsiteY131" fmla="*/ 0 h 1157280"/>
                    <a:gd name="connsiteX132" fmla="*/ 93024 w 730000"/>
                    <a:gd name="connsiteY132" fmla="*/ 216005 h 1157280"/>
                    <a:gd name="connsiteX133" fmla="*/ 86717 w 730000"/>
                    <a:gd name="connsiteY133" fmla="*/ 236501 h 1157280"/>
                    <a:gd name="connsiteX134" fmla="*/ 78834 w 730000"/>
                    <a:gd name="connsiteY134" fmla="*/ 258575 h 1157280"/>
                    <a:gd name="connsiteX135" fmla="*/ 104061 w 730000"/>
                    <a:gd name="connsiteY135" fmla="*/ 312182 h 1157280"/>
                    <a:gd name="connsiteX136" fmla="*/ 115097 w 730000"/>
                    <a:gd name="connsiteY136" fmla="*/ 327949 h 1157280"/>
                    <a:gd name="connsiteX137" fmla="*/ 126134 w 730000"/>
                    <a:gd name="connsiteY137" fmla="*/ 332679 h 1157280"/>
                    <a:gd name="connsiteX138" fmla="*/ 141901 w 730000"/>
                    <a:gd name="connsiteY138" fmla="*/ 348445 h 1157280"/>
                    <a:gd name="connsiteX139" fmla="*/ 151361 w 730000"/>
                    <a:gd name="connsiteY139" fmla="*/ 376826 h 1157280"/>
                    <a:gd name="connsiteX140" fmla="*/ 168704 w 730000"/>
                    <a:gd name="connsiteY140" fmla="*/ 392592 h 1157280"/>
                    <a:gd name="connsiteX141" fmla="*/ 167128 w 730000"/>
                    <a:gd name="connsiteY141" fmla="*/ 400476 h 1157280"/>
                    <a:gd name="connsiteX142" fmla="*/ 163974 w 730000"/>
                    <a:gd name="connsiteY142" fmla="*/ 424126 h 1157280"/>
                    <a:gd name="connsiteX143" fmla="*/ 165551 w 730000"/>
                    <a:gd name="connsiteY143" fmla="*/ 432009 h 1157280"/>
                    <a:gd name="connsiteX144" fmla="*/ 171858 w 730000"/>
                    <a:gd name="connsiteY144" fmla="*/ 446199 h 1157280"/>
                    <a:gd name="connsiteX145" fmla="*/ 179741 w 730000"/>
                    <a:gd name="connsiteY145" fmla="*/ 458813 h 1157280"/>
                    <a:gd name="connsiteX146" fmla="*/ 189201 w 730000"/>
                    <a:gd name="connsiteY146" fmla="*/ 474579 h 1157280"/>
                    <a:gd name="connsiteX147" fmla="*/ 209698 w 730000"/>
                    <a:gd name="connsiteY147" fmla="*/ 493500 h 1157280"/>
                    <a:gd name="connsiteX148" fmla="*/ 208121 w 730000"/>
                    <a:gd name="connsiteY148" fmla="*/ 496653 h 1157280"/>
                    <a:gd name="connsiteX149" fmla="*/ 193931 w 730000"/>
                    <a:gd name="connsiteY149" fmla="*/ 518726 h 1157280"/>
                    <a:gd name="connsiteX150" fmla="*/ 181318 w 730000"/>
                    <a:gd name="connsiteY150" fmla="*/ 526610 h 1157280"/>
                    <a:gd name="connsiteX151" fmla="*/ 137171 w 730000"/>
                    <a:gd name="connsiteY151" fmla="*/ 545530 h 1157280"/>
                    <a:gd name="connsiteX152" fmla="*/ 111944 w 730000"/>
                    <a:gd name="connsiteY152" fmla="*/ 594407 h 1157280"/>
                    <a:gd name="connsiteX153" fmla="*/ 115097 w 730000"/>
                    <a:gd name="connsiteY153" fmla="*/ 613327 h 1157280"/>
                    <a:gd name="connsiteX154" fmla="*/ 111944 w 730000"/>
                    <a:gd name="connsiteY154" fmla="*/ 629094 h 1157280"/>
                    <a:gd name="connsiteX155" fmla="*/ 110367 w 730000"/>
                    <a:gd name="connsiteY155" fmla="*/ 655897 h 1157280"/>
                    <a:gd name="connsiteX156" fmla="*/ 110367 w 730000"/>
                    <a:gd name="connsiteY156" fmla="*/ 676394 h 1157280"/>
                    <a:gd name="connsiteX157" fmla="*/ 116674 w 730000"/>
                    <a:gd name="connsiteY157" fmla="*/ 715811 h 1157280"/>
                    <a:gd name="connsiteX158" fmla="*/ 115097 w 730000"/>
                    <a:gd name="connsiteY158" fmla="*/ 796221 h 1157280"/>
                    <a:gd name="connsiteX159" fmla="*/ 105637 w 730000"/>
                    <a:gd name="connsiteY159" fmla="*/ 804105 h 1157280"/>
                    <a:gd name="connsiteX160" fmla="*/ 100907 w 730000"/>
                    <a:gd name="connsiteY160" fmla="*/ 818295 h 1157280"/>
                    <a:gd name="connsiteX161" fmla="*/ 85140 w 730000"/>
                    <a:gd name="connsiteY161" fmla="*/ 846675 h 1157280"/>
                    <a:gd name="connsiteX162" fmla="*/ 83564 w 730000"/>
                    <a:gd name="connsiteY162" fmla="*/ 849828 h 1157280"/>
                    <a:gd name="connsiteX163" fmla="*/ 77257 w 730000"/>
                    <a:gd name="connsiteY163" fmla="*/ 857712 h 1157280"/>
                    <a:gd name="connsiteX164" fmla="*/ 63067 w 730000"/>
                    <a:gd name="connsiteY164" fmla="*/ 889245 h 1157280"/>
                    <a:gd name="connsiteX165" fmla="*/ 33110 w 730000"/>
                    <a:gd name="connsiteY165" fmla="*/ 939699 h 1157280"/>
                    <a:gd name="connsiteX166" fmla="*/ 31534 w 730000"/>
                    <a:gd name="connsiteY166" fmla="*/ 941276 h 1157280"/>
                    <a:gd name="connsiteX167" fmla="*/ 25227 w 730000"/>
                    <a:gd name="connsiteY167" fmla="*/ 966502 h 1157280"/>
                    <a:gd name="connsiteX168" fmla="*/ 23650 w 730000"/>
                    <a:gd name="connsiteY168" fmla="*/ 986999 h 1157280"/>
                    <a:gd name="connsiteX169" fmla="*/ 22073 w 730000"/>
                    <a:gd name="connsiteY169" fmla="*/ 990153 h 1157280"/>
                    <a:gd name="connsiteX170" fmla="*/ 12613 w 730000"/>
                    <a:gd name="connsiteY170" fmla="*/ 1010649 h 1157280"/>
                    <a:gd name="connsiteX171" fmla="*/ 6307 w 730000"/>
                    <a:gd name="connsiteY171" fmla="*/ 1007496 h 1157280"/>
                    <a:gd name="connsiteX172" fmla="*/ 0 w 730000"/>
                    <a:gd name="connsiteY172" fmla="*/ 1015379 h 1157280"/>
                    <a:gd name="connsiteX173" fmla="*/ 6307 w 730000"/>
                    <a:gd name="connsiteY173" fmla="*/ 1042183 h 1157280"/>
                    <a:gd name="connsiteX174" fmla="*/ 7883 w 730000"/>
                    <a:gd name="connsiteY174" fmla="*/ 1081600 h 1157280"/>
                    <a:gd name="connsiteX175" fmla="*/ 7883 w 730000"/>
                    <a:gd name="connsiteY175" fmla="*/ 1086330 h 1157280"/>
                    <a:gd name="connsiteX176" fmla="*/ 17343 w 730000"/>
                    <a:gd name="connsiteY176" fmla="*/ 1119440 h 1157280"/>
                    <a:gd name="connsiteX177" fmla="*/ 29957 w 730000"/>
                    <a:gd name="connsiteY177" fmla="*/ 1135207 h 1157280"/>
                    <a:gd name="connsiteX178" fmla="*/ 39417 w 730000"/>
                    <a:gd name="connsiteY178" fmla="*/ 1144667 h 1157280"/>
                    <a:gd name="connsiteX179" fmla="*/ 56760 w 730000"/>
                    <a:gd name="connsiteY179" fmla="*/ 1154127 h 1157280"/>
                    <a:gd name="connsiteX180" fmla="*/ 64644 w 730000"/>
                    <a:gd name="connsiteY180" fmla="*/ 1157280 h 1157280"/>
                    <a:gd name="connsiteX181" fmla="*/ 61490 w 730000"/>
                    <a:gd name="connsiteY181" fmla="*/ 1143090 h 1157280"/>
                    <a:gd name="connsiteX182" fmla="*/ 52030 w 730000"/>
                    <a:gd name="connsiteY182" fmla="*/ 1128900 h 1157280"/>
                    <a:gd name="connsiteX183" fmla="*/ 39417 w 730000"/>
                    <a:gd name="connsiteY183" fmla="*/ 1103673 h 1157280"/>
                    <a:gd name="connsiteX184" fmla="*/ 40994 w 730000"/>
                    <a:gd name="connsiteY184" fmla="*/ 1094213 h 1157280"/>
                    <a:gd name="connsiteX185" fmla="*/ 42570 w 730000"/>
                    <a:gd name="connsiteY185" fmla="*/ 1089483 h 1157280"/>
                    <a:gd name="connsiteX186" fmla="*/ 56760 w 730000"/>
                    <a:gd name="connsiteY186" fmla="*/ 1080023 h 1157280"/>
                    <a:gd name="connsiteX187" fmla="*/ 66220 w 730000"/>
                    <a:gd name="connsiteY187" fmla="*/ 1068986 h 1157280"/>
                    <a:gd name="connsiteX188" fmla="*/ 64644 w 730000"/>
                    <a:gd name="connsiteY188" fmla="*/ 1054796 h 1157280"/>
                    <a:gd name="connsiteX189" fmla="*/ 69374 w 730000"/>
                    <a:gd name="connsiteY189" fmla="*/ 1043760 h 1157280"/>
                    <a:gd name="connsiteX190" fmla="*/ 80410 w 730000"/>
                    <a:gd name="connsiteY190" fmla="*/ 1039030 h 1157280"/>
                    <a:gd name="connsiteX191" fmla="*/ 91447 w 730000"/>
                    <a:gd name="connsiteY191" fmla="*/ 1029570 h 1157280"/>
                    <a:gd name="connsiteX192" fmla="*/ 94601 w 730000"/>
                    <a:gd name="connsiteY192" fmla="*/ 1026416 h 1157280"/>
                    <a:gd name="connsiteX193" fmla="*/ 102484 w 730000"/>
                    <a:gd name="connsiteY193" fmla="*/ 1020110 h 1157280"/>
                    <a:gd name="connsiteX194" fmla="*/ 148208 w 730000"/>
                    <a:gd name="connsiteY194" fmla="*/ 1010649 h 1157280"/>
                    <a:gd name="connsiteX195" fmla="*/ 165551 w 730000"/>
                    <a:gd name="connsiteY195" fmla="*/ 991729 h 1157280"/>
                    <a:gd name="connsiteX196" fmla="*/ 165551 w 730000"/>
                    <a:gd name="connsiteY196" fmla="*/ 979116 h 1157280"/>
                    <a:gd name="connsiteX197" fmla="*/ 167128 w 730000"/>
                    <a:gd name="connsiteY197" fmla="*/ 979116 h 1157280"/>
                    <a:gd name="connsiteX198" fmla="*/ 168704 w 730000"/>
                    <a:gd name="connsiteY198" fmla="*/ 982269 h 1157280"/>
                    <a:gd name="connsiteX199" fmla="*/ 195508 w 730000"/>
                    <a:gd name="connsiteY199" fmla="*/ 991729 h 1157280"/>
                    <a:gd name="connsiteX200" fmla="*/ 217581 w 730000"/>
                    <a:gd name="connsiteY200" fmla="*/ 980693 h 1157280"/>
                    <a:gd name="connsiteX201" fmla="*/ 242808 w 730000"/>
                    <a:gd name="connsiteY201" fmla="*/ 964926 h 1157280"/>
                    <a:gd name="connsiteX202" fmla="*/ 250691 w 730000"/>
                    <a:gd name="connsiteY202" fmla="*/ 960196 h 1157280"/>
                    <a:gd name="connsiteX203" fmla="*/ 266458 w 730000"/>
                    <a:gd name="connsiteY203" fmla="*/ 942852 h 1157280"/>
                    <a:gd name="connsiteX204" fmla="*/ 271188 w 730000"/>
                    <a:gd name="connsiteY204" fmla="*/ 933392 h 1157280"/>
                    <a:gd name="connsiteX205" fmla="*/ 293262 w 730000"/>
                    <a:gd name="connsiteY205" fmla="*/ 931816 h 1157280"/>
                    <a:gd name="connsiteX206" fmla="*/ 309029 w 730000"/>
                    <a:gd name="connsiteY206" fmla="*/ 933392 h 1157280"/>
                    <a:gd name="connsiteX207" fmla="*/ 315335 w 730000"/>
                    <a:gd name="connsiteY207" fmla="*/ 936546 h 1157280"/>
                    <a:gd name="connsiteX208" fmla="*/ 327949 w 730000"/>
                    <a:gd name="connsiteY208" fmla="*/ 942852 h 1157280"/>
                    <a:gd name="connsiteX209" fmla="*/ 361059 w 730000"/>
                    <a:gd name="connsiteY209" fmla="*/ 925509 h 1157280"/>
                    <a:gd name="connsiteX210" fmla="*/ 384709 w 730000"/>
                    <a:gd name="connsiteY210" fmla="*/ 901859 h 1157280"/>
                    <a:gd name="connsiteX211" fmla="*/ 397322 w 730000"/>
                    <a:gd name="connsiteY211" fmla="*/ 882939 h 1157280"/>
                    <a:gd name="connsiteX212" fmla="*/ 416242 w 730000"/>
                    <a:gd name="connsiteY212" fmla="*/ 868749 h 1157280"/>
                    <a:gd name="connsiteX213" fmla="*/ 420973 w 730000"/>
                    <a:gd name="connsiteY213" fmla="*/ 867172 h 1157280"/>
                    <a:gd name="connsiteX214" fmla="*/ 444623 w 730000"/>
                    <a:gd name="connsiteY214" fmla="*/ 856135 h 1157280"/>
                    <a:gd name="connsiteX215" fmla="*/ 476156 w 730000"/>
                    <a:gd name="connsiteY215" fmla="*/ 829332 h 1157280"/>
                    <a:gd name="connsiteX216" fmla="*/ 477733 w 730000"/>
                    <a:gd name="connsiteY216" fmla="*/ 808835 h 115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730000" h="1157280">
                      <a:moveTo>
                        <a:pt x="477733" y="808835"/>
                      </a:moveTo>
                      <a:cubicBezTo>
                        <a:pt x="471426" y="802528"/>
                        <a:pt x="463543" y="796221"/>
                        <a:pt x="463543" y="786761"/>
                      </a:cubicBezTo>
                      <a:cubicBezTo>
                        <a:pt x="463543" y="778878"/>
                        <a:pt x="461966" y="770995"/>
                        <a:pt x="454083" y="766265"/>
                      </a:cubicBezTo>
                      <a:cubicBezTo>
                        <a:pt x="444623" y="759958"/>
                        <a:pt x="435163" y="752075"/>
                        <a:pt x="425702" y="744191"/>
                      </a:cubicBezTo>
                      <a:cubicBezTo>
                        <a:pt x="430433" y="734731"/>
                        <a:pt x="420973" y="726848"/>
                        <a:pt x="416242" y="718964"/>
                      </a:cubicBezTo>
                      <a:cubicBezTo>
                        <a:pt x="413089" y="712658"/>
                        <a:pt x="405206" y="712658"/>
                        <a:pt x="398899" y="714234"/>
                      </a:cubicBezTo>
                      <a:cubicBezTo>
                        <a:pt x="394169" y="715811"/>
                        <a:pt x="389439" y="714234"/>
                        <a:pt x="386286" y="709504"/>
                      </a:cubicBezTo>
                      <a:cubicBezTo>
                        <a:pt x="383132" y="704774"/>
                        <a:pt x="379979" y="698468"/>
                        <a:pt x="375249" y="692161"/>
                      </a:cubicBezTo>
                      <a:cubicBezTo>
                        <a:pt x="379979" y="692161"/>
                        <a:pt x="381556" y="692161"/>
                        <a:pt x="384709" y="692161"/>
                      </a:cubicBezTo>
                      <a:cubicBezTo>
                        <a:pt x="391016" y="690584"/>
                        <a:pt x="398899" y="690584"/>
                        <a:pt x="402052" y="682701"/>
                      </a:cubicBezTo>
                      <a:cubicBezTo>
                        <a:pt x="403629" y="679547"/>
                        <a:pt x="402052" y="676394"/>
                        <a:pt x="403629" y="673241"/>
                      </a:cubicBezTo>
                      <a:cubicBezTo>
                        <a:pt x="408359" y="660627"/>
                        <a:pt x="408359" y="648014"/>
                        <a:pt x="402052" y="635401"/>
                      </a:cubicBezTo>
                      <a:cubicBezTo>
                        <a:pt x="398899" y="625940"/>
                        <a:pt x="392592" y="618057"/>
                        <a:pt x="381556" y="614904"/>
                      </a:cubicBezTo>
                      <a:cubicBezTo>
                        <a:pt x="379979" y="614904"/>
                        <a:pt x="378402" y="613327"/>
                        <a:pt x="378402" y="611750"/>
                      </a:cubicBezTo>
                      <a:cubicBezTo>
                        <a:pt x="370519" y="603867"/>
                        <a:pt x="365789" y="595984"/>
                        <a:pt x="367366" y="584947"/>
                      </a:cubicBezTo>
                      <a:cubicBezTo>
                        <a:pt x="367366" y="580217"/>
                        <a:pt x="367366" y="575487"/>
                        <a:pt x="365789" y="572333"/>
                      </a:cubicBezTo>
                      <a:cubicBezTo>
                        <a:pt x="361059" y="562873"/>
                        <a:pt x="356329" y="551837"/>
                        <a:pt x="350022" y="542377"/>
                      </a:cubicBezTo>
                      <a:cubicBezTo>
                        <a:pt x="346869" y="537647"/>
                        <a:pt x="342139" y="534493"/>
                        <a:pt x="338985" y="531340"/>
                      </a:cubicBezTo>
                      <a:cubicBezTo>
                        <a:pt x="337409" y="529763"/>
                        <a:pt x="335832" y="531340"/>
                        <a:pt x="334255" y="529763"/>
                      </a:cubicBezTo>
                      <a:cubicBezTo>
                        <a:pt x="326372" y="520303"/>
                        <a:pt x="315335" y="513996"/>
                        <a:pt x="313759" y="499806"/>
                      </a:cubicBezTo>
                      <a:cubicBezTo>
                        <a:pt x="312182" y="491923"/>
                        <a:pt x="291685" y="474579"/>
                        <a:pt x="279072" y="477733"/>
                      </a:cubicBezTo>
                      <a:cubicBezTo>
                        <a:pt x="277495" y="477733"/>
                        <a:pt x="250691" y="485616"/>
                        <a:pt x="250691" y="485616"/>
                      </a:cubicBezTo>
                      <a:cubicBezTo>
                        <a:pt x="249115" y="484040"/>
                        <a:pt x="236501" y="485616"/>
                        <a:pt x="236501" y="484040"/>
                      </a:cubicBezTo>
                      <a:cubicBezTo>
                        <a:pt x="236501" y="484040"/>
                        <a:pt x="236501" y="484040"/>
                        <a:pt x="238078" y="484040"/>
                      </a:cubicBezTo>
                      <a:cubicBezTo>
                        <a:pt x="233348" y="477733"/>
                        <a:pt x="216005" y="458813"/>
                        <a:pt x="208121" y="457236"/>
                      </a:cubicBezTo>
                      <a:cubicBezTo>
                        <a:pt x="204968" y="457236"/>
                        <a:pt x="201815" y="457236"/>
                        <a:pt x="200238" y="455659"/>
                      </a:cubicBezTo>
                      <a:cubicBezTo>
                        <a:pt x="197085" y="450929"/>
                        <a:pt x="195508" y="446199"/>
                        <a:pt x="193931" y="439893"/>
                      </a:cubicBezTo>
                      <a:cubicBezTo>
                        <a:pt x="192354" y="427279"/>
                        <a:pt x="203391" y="422549"/>
                        <a:pt x="208121" y="414666"/>
                      </a:cubicBezTo>
                      <a:cubicBezTo>
                        <a:pt x="211275" y="409936"/>
                        <a:pt x="217581" y="405206"/>
                        <a:pt x="220735" y="400476"/>
                      </a:cubicBezTo>
                      <a:cubicBezTo>
                        <a:pt x="227041" y="392592"/>
                        <a:pt x="225465" y="386286"/>
                        <a:pt x="216005" y="376826"/>
                      </a:cubicBezTo>
                      <a:cubicBezTo>
                        <a:pt x="212851" y="373672"/>
                        <a:pt x="209698" y="370519"/>
                        <a:pt x="201815" y="370519"/>
                      </a:cubicBezTo>
                      <a:cubicBezTo>
                        <a:pt x="198661" y="370519"/>
                        <a:pt x="193931" y="365789"/>
                        <a:pt x="187624" y="362636"/>
                      </a:cubicBezTo>
                      <a:cubicBezTo>
                        <a:pt x="201815" y="353175"/>
                        <a:pt x="216005" y="345292"/>
                        <a:pt x="228618" y="335832"/>
                      </a:cubicBezTo>
                      <a:cubicBezTo>
                        <a:pt x="234925" y="331102"/>
                        <a:pt x="236501" y="324795"/>
                        <a:pt x="228618" y="318489"/>
                      </a:cubicBezTo>
                      <a:cubicBezTo>
                        <a:pt x="214428" y="309029"/>
                        <a:pt x="208121" y="309029"/>
                        <a:pt x="192354" y="318489"/>
                      </a:cubicBezTo>
                      <a:cubicBezTo>
                        <a:pt x="187624" y="321642"/>
                        <a:pt x="181318" y="321642"/>
                        <a:pt x="176588" y="320065"/>
                      </a:cubicBezTo>
                      <a:cubicBezTo>
                        <a:pt x="159244" y="316912"/>
                        <a:pt x="145054" y="302722"/>
                        <a:pt x="152938" y="280648"/>
                      </a:cubicBezTo>
                      <a:cubicBezTo>
                        <a:pt x="159244" y="263305"/>
                        <a:pt x="170281" y="252268"/>
                        <a:pt x="186048" y="242808"/>
                      </a:cubicBezTo>
                      <a:cubicBezTo>
                        <a:pt x="192354" y="239655"/>
                        <a:pt x="197085" y="233348"/>
                        <a:pt x="201815" y="230195"/>
                      </a:cubicBezTo>
                      <a:cubicBezTo>
                        <a:pt x="203391" y="228618"/>
                        <a:pt x="208121" y="228618"/>
                        <a:pt x="209698" y="228618"/>
                      </a:cubicBezTo>
                      <a:cubicBezTo>
                        <a:pt x="219158" y="228618"/>
                        <a:pt x="228618" y="230195"/>
                        <a:pt x="238078" y="231771"/>
                      </a:cubicBezTo>
                      <a:cubicBezTo>
                        <a:pt x="245961" y="231771"/>
                        <a:pt x="252268" y="236501"/>
                        <a:pt x="256998" y="244385"/>
                      </a:cubicBezTo>
                      <a:cubicBezTo>
                        <a:pt x="260152" y="252268"/>
                        <a:pt x="266458" y="256998"/>
                        <a:pt x="272765" y="260152"/>
                      </a:cubicBezTo>
                      <a:cubicBezTo>
                        <a:pt x="280648" y="252268"/>
                        <a:pt x="291685" y="255422"/>
                        <a:pt x="297992" y="263305"/>
                      </a:cubicBezTo>
                      <a:cubicBezTo>
                        <a:pt x="302722" y="268035"/>
                        <a:pt x="304298" y="279072"/>
                        <a:pt x="315335" y="279072"/>
                      </a:cubicBezTo>
                      <a:cubicBezTo>
                        <a:pt x="320065" y="279072"/>
                        <a:pt x="320065" y="290108"/>
                        <a:pt x="316912" y="291685"/>
                      </a:cubicBezTo>
                      <a:cubicBezTo>
                        <a:pt x="305875" y="299568"/>
                        <a:pt x="305875" y="312182"/>
                        <a:pt x="302722" y="323219"/>
                      </a:cubicBezTo>
                      <a:cubicBezTo>
                        <a:pt x="301145" y="329525"/>
                        <a:pt x="309029" y="332679"/>
                        <a:pt x="315335" y="331102"/>
                      </a:cubicBezTo>
                      <a:cubicBezTo>
                        <a:pt x="329525" y="326372"/>
                        <a:pt x="331102" y="312182"/>
                        <a:pt x="335832" y="302722"/>
                      </a:cubicBezTo>
                      <a:cubicBezTo>
                        <a:pt x="343715" y="288532"/>
                        <a:pt x="353175" y="280648"/>
                        <a:pt x="368942" y="282225"/>
                      </a:cubicBezTo>
                      <a:cubicBezTo>
                        <a:pt x="375249" y="282225"/>
                        <a:pt x="383132" y="279072"/>
                        <a:pt x="389439" y="280648"/>
                      </a:cubicBezTo>
                      <a:cubicBezTo>
                        <a:pt x="398899" y="283802"/>
                        <a:pt x="408359" y="280648"/>
                        <a:pt x="417819" y="280648"/>
                      </a:cubicBezTo>
                      <a:cubicBezTo>
                        <a:pt x="427279" y="279072"/>
                        <a:pt x="432009" y="275918"/>
                        <a:pt x="435163" y="266458"/>
                      </a:cubicBezTo>
                      <a:cubicBezTo>
                        <a:pt x="435163" y="264882"/>
                        <a:pt x="436739" y="263305"/>
                        <a:pt x="436739" y="263305"/>
                      </a:cubicBezTo>
                      <a:cubicBezTo>
                        <a:pt x="439893" y="266458"/>
                        <a:pt x="441469" y="268035"/>
                        <a:pt x="444623" y="271188"/>
                      </a:cubicBezTo>
                      <a:cubicBezTo>
                        <a:pt x="450929" y="258575"/>
                        <a:pt x="458813" y="261728"/>
                        <a:pt x="468273" y="261728"/>
                      </a:cubicBezTo>
                      <a:cubicBezTo>
                        <a:pt x="471426" y="261728"/>
                        <a:pt x="474580" y="261728"/>
                        <a:pt x="476156" y="261728"/>
                      </a:cubicBezTo>
                      <a:cubicBezTo>
                        <a:pt x="482463" y="256998"/>
                        <a:pt x="487193" y="260152"/>
                        <a:pt x="493500" y="261728"/>
                      </a:cubicBezTo>
                      <a:cubicBezTo>
                        <a:pt x="501383" y="263305"/>
                        <a:pt x="509266" y="266458"/>
                        <a:pt x="515573" y="268035"/>
                      </a:cubicBezTo>
                      <a:cubicBezTo>
                        <a:pt x="517150" y="268035"/>
                        <a:pt x="518726" y="268035"/>
                        <a:pt x="520303" y="266458"/>
                      </a:cubicBezTo>
                      <a:cubicBezTo>
                        <a:pt x="526610" y="258575"/>
                        <a:pt x="534493" y="258575"/>
                        <a:pt x="542377" y="260152"/>
                      </a:cubicBezTo>
                      <a:cubicBezTo>
                        <a:pt x="553413" y="261728"/>
                        <a:pt x="562873" y="263305"/>
                        <a:pt x="573910" y="266458"/>
                      </a:cubicBezTo>
                      <a:cubicBezTo>
                        <a:pt x="575487" y="266458"/>
                        <a:pt x="575487" y="268035"/>
                        <a:pt x="577063" y="269612"/>
                      </a:cubicBezTo>
                      <a:cubicBezTo>
                        <a:pt x="573910" y="269612"/>
                        <a:pt x="572333" y="268035"/>
                        <a:pt x="569180" y="269612"/>
                      </a:cubicBezTo>
                      <a:cubicBezTo>
                        <a:pt x="566027" y="269612"/>
                        <a:pt x="564450" y="271188"/>
                        <a:pt x="562873" y="272765"/>
                      </a:cubicBezTo>
                      <a:cubicBezTo>
                        <a:pt x="562873" y="274342"/>
                        <a:pt x="564450" y="277495"/>
                        <a:pt x="566027" y="279072"/>
                      </a:cubicBezTo>
                      <a:cubicBezTo>
                        <a:pt x="569180" y="280648"/>
                        <a:pt x="572333" y="282225"/>
                        <a:pt x="575487" y="282225"/>
                      </a:cubicBezTo>
                      <a:cubicBezTo>
                        <a:pt x="583370" y="283802"/>
                        <a:pt x="591253" y="285378"/>
                        <a:pt x="599137" y="286955"/>
                      </a:cubicBezTo>
                      <a:cubicBezTo>
                        <a:pt x="605444" y="288532"/>
                        <a:pt x="611750" y="290108"/>
                        <a:pt x="618057" y="291685"/>
                      </a:cubicBezTo>
                      <a:cubicBezTo>
                        <a:pt x="619634" y="291685"/>
                        <a:pt x="622787" y="288532"/>
                        <a:pt x="625940" y="286955"/>
                      </a:cubicBezTo>
                      <a:cubicBezTo>
                        <a:pt x="619634" y="283802"/>
                        <a:pt x="616480" y="280648"/>
                        <a:pt x="611750" y="279072"/>
                      </a:cubicBezTo>
                      <a:cubicBezTo>
                        <a:pt x="607020" y="275918"/>
                        <a:pt x="602290" y="274342"/>
                        <a:pt x="602290" y="268035"/>
                      </a:cubicBezTo>
                      <a:cubicBezTo>
                        <a:pt x="602290" y="263305"/>
                        <a:pt x="600714" y="260152"/>
                        <a:pt x="608597" y="260152"/>
                      </a:cubicBezTo>
                      <a:cubicBezTo>
                        <a:pt x="613327" y="260152"/>
                        <a:pt x="618057" y="253845"/>
                        <a:pt x="625940" y="249115"/>
                      </a:cubicBezTo>
                      <a:cubicBezTo>
                        <a:pt x="621210" y="244385"/>
                        <a:pt x="614904" y="241231"/>
                        <a:pt x="610174" y="236501"/>
                      </a:cubicBezTo>
                      <a:cubicBezTo>
                        <a:pt x="619634" y="236501"/>
                        <a:pt x="627517" y="239655"/>
                        <a:pt x="633824" y="245962"/>
                      </a:cubicBezTo>
                      <a:cubicBezTo>
                        <a:pt x="649591" y="258575"/>
                        <a:pt x="666934" y="266458"/>
                        <a:pt x="687431" y="268035"/>
                      </a:cubicBezTo>
                      <a:cubicBezTo>
                        <a:pt x="690584" y="268035"/>
                        <a:pt x="693737" y="269612"/>
                        <a:pt x="696891" y="269612"/>
                      </a:cubicBezTo>
                      <a:cubicBezTo>
                        <a:pt x="706351" y="272765"/>
                        <a:pt x="712658" y="269612"/>
                        <a:pt x="718964" y="263305"/>
                      </a:cubicBezTo>
                      <a:cubicBezTo>
                        <a:pt x="720541" y="260152"/>
                        <a:pt x="718964" y="250692"/>
                        <a:pt x="715811" y="247538"/>
                      </a:cubicBezTo>
                      <a:cubicBezTo>
                        <a:pt x="712658" y="245962"/>
                        <a:pt x="711081" y="244385"/>
                        <a:pt x="707928" y="242808"/>
                      </a:cubicBezTo>
                      <a:cubicBezTo>
                        <a:pt x="707928" y="241231"/>
                        <a:pt x="709504" y="238078"/>
                        <a:pt x="709504" y="236501"/>
                      </a:cubicBezTo>
                      <a:cubicBezTo>
                        <a:pt x="707928" y="223888"/>
                        <a:pt x="717388" y="214428"/>
                        <a:pt x="722118" y="203391"/>
                      </a:cubicBezTo>
                      <a:cubicBezTo>
                        <a:pt x="725271" y="198661"/>
                        <a:pt x="726848" y="192354"/>
                        <a:pt x="730001" y="186048"/>
                      </a:cubicBezTo>
                      <a:cubicBezTo>
                        <a:pt x="723694" y="186048"/>
                        <a:pt x="717388" y="186048"/>
                        <a:pt x="711081" y="186048"/>
                      </a:cubicBezTo>
                      <a:cubicBezTo>
                        <a:pt x="704774" y="186048"/>
                        <a:pt x="696891" y="186048"/>
                        <a:pt x="690584" y="184471"/>
                      </a:cubicBezTo>
                      <a:cubicBezTo>
                        <a:pt x="685854" y="184471"/>
                        <a:pt x="685854" y="178164"/>
                        <a:pt x="689007" y="175011"/>
                      </a:cubicBezTo>
                      <a:cubicBezTo>
                        <a:pt x="700044" y="163974"/>
                        <a:pt x="700044" y="160821"/>
                        <a:pt x="692161" y="148208"/>
                      </a:cubicBezTo>
                      <a:cubicBezTo>
                        <a:pt x="687431" y="140324"/>
                        <a:pt x="682701" y="134017"/>
                        <a:pt x="676394" y="127711"/>
                      </a:cubicBezTo>
                      <a:cubicBezTo>
                        <a:pt x="666934" y="119827"/>
                        <a:pt x="657474" y="122981"/>
                        <a:pt x="648014" y="127711"/>
                      </a:cubicBezTo>
                      <a:cubicBezTo>
                        <a:pt x="641707" y="130864"/>
                        <a:pt x="635400" y="132441"/>
                        <a:pt x="630670" y="134017"/>
                      </a:cubicBezTo>
                      <a:cubicBezTo>
                        <a:pt x="627517" y="135594"/>
                        <a:pt x="622787" y="137171"/>
                        <a:pt x="619634" y="140324"/>
                      </a:cubicBezTo>
                      <a:cubicBezTo>
                        <a:pt x="613327" y="151361"/>
                        <a:pt x="608597" y="154514"/>
                        <a:pt x="594407" y="152938"/>
                      </a:cubicBezTo>
                      <a:cubicBezTo>
                        <a:pt x="589677" y="152938"/>
                        <a:pt x="584947" y="151361"/>
                        <a:pt x="580217" y="149784"/>
                      </a:cubicBezTo>
                      <a:cubicBezTo>
                        <a:pt x="570757" y="148208"/>
                        <a:pt x="562873" y="154514"/>
                        <a:pt x="554990" y="160821"/>
                      </a:cubicBezTo>
                      <a:cubicBezTo>
                        <a:pt x="550260" y="165551"/>
                        <a:pt x="543953" y="163974"/>
                        <a:pt x="539223" y="163974"/>
                      </a:cubicBezTo>
                      <a:cubicBezTo>
                        <a:pt x="537647" y="163974"/>
                        <a:pt x="536070" y="159244"/>
                        <a:pt x="537647" y="157668"/>
                      </a:cubicBezTo>
                      <a:cubicBezTo>
                        <a:pt x="540800" y="152938"/>
                        <a:pt x="543953" y="148208"/>
                        <a:pt x="548683" y="145054"/>
                      </a:cubicBezTo>
                      <a:cubicBezTo>
                        <a:pt x="559720" y="138748"/>
                        <a:pt x="561297" y="130864"/>
                        <a:pt x="551837" y="124557"/>
                      </a:cubicBezTo>
                      <a:cubicBezTo>
                        <a:pt x="543953" y="118251"/>
                        <a:pt x="540800" y="110367"/>
                        <a:pt x="536070" y="102484"/>
                      </a:cubicBezTo>
                      <a:cubicBezTo>
                        <a:pt x="534493" y="99331"/>
                        <a:pt x="531340" y="94601"/>
                        <a:pt x="528186" y="91447"/>
                      </a:cubicBezTo>
                      <a:cubicBezTo>
                        <a:pt x="523456" y="86717"/>
                        <a:pt x="521880" y="83564"/>
                        <a:pt x="525033" y="77257"/>
                      </a:cubicBezTo>
                      <a:cubicBezTo>
                        <a:pt x="526610" y="74104"/>
                        <a:pt x="525033" y="70950"/>
                        <a:pt x="525033" y="66220"/>
                      </a:cubicBezTo>
                      <a:cubicBezTo>
                        <a:pt x="531340" y="61490"/>
                        <a:pt x="540800" y="63067"/>
                        <a:pt x="548683" y="63067"/>
                      </a:cubicBezTo>
                      <a:cubicBezTo>
                        <a:pt x="561297" y="63067"/>
                        <a:pt x="575487" y="67797"/>
                        <a:pt x="588100" y="67797"/>
                      </a:cubicBezTo>
                      <a:cubicBezTo>
                        <a:pt x="599137" y="67797"/>
                        <a:pt x="608597" y="72527"/>
                        <a:pt x="619634" y="75681"/>
                      </a:cubicBezTo>
                      <a:cubicBezTo>
                        <a:pt x="624364" y="77257"/>
                        <a:pt x="629094" y="77257"/>
                        <a:pt x="633824" y="78834"/>
                      </a:cubicBezTo>
                      <a:cubicBezTo>
                        <a:pt x="633824" y="75681"/>
                        <a:pt x="633824" y="72527"/>
                        <a:pt x="633824" y="70950"/>
                      </a:cubicBezTo>
                      <a:cubicBezTo>
                        <a:pt x="635400" y="70950"/>
                        <a:pt x="635400" y="70950"/>
                        <a:pt x="635400" y="70950"/>
                      </a:cubicBezTo>
                      <a:cubicBezTo>
                        <a:pt x="636977" y="72527"/>
                        <a:pt x="638554" y="74104"/>
                        <a:pt x="640131" y="74104"/>
                      </a:cubicBezTo>
                      <a:cubicBezTo>
                        <a:pt x="652744" y="74104"/>
                        <a:pt x="660627" y="83564"/>
                        <a:pt x="670087" y="88294"/>
                      </a:cubicBezTo>
                      <a:cubicBezTo>
                        <a:pt x="682701" y="93024"/>
                        <a:pt x="690584" y="93024"/>
                        <a:pt x="698468" y="93024"/>
                      </a:cubicBezTo>
                      <a:cubicBezTo>
                        <a:pt x="703198" y="93024"/>
                        <a:pt x="707928" y="91447"/>
                        <a:pt x="712658" y="89871"/>
                      </a:cubicBezTo>
                      <a:cubicBezTo>
                        <a:pt x="718964" y="88294"/>
                        <a:pt x="718964" y="83564"/>
                        <a:pt x="714234" y="78834"/>
                      </a:cubicBezTo>
                      <a:cubicBezTo>
                        <a:pt x="711081" y="75681"/>
                        <a:pt x="696891" y="72527"/>
                        <a:pt x="698468" y="67797"/>
                      </a:cubicBezTo>
                      <a:cubicBezTo>
                        <a:pt x="687431" y="67797"/>
                        <a:pt x="677971" y="74104"/>
                        <a:pt x="668511" y="67797"/>
                      </a:cubicBezTo>
                      <a:cubicBezTo>
                        <a:pt x="671664" y="66220"/>
                        <a:pt x="676394" y="64644"/>
                        <a:pt x="677971" y="61490"/>
                      </a:cubicBezTo>
                      <a:cubicBezTo>
                        <a:pt x="679547" y="58337"/>
                        <a:pt x="676394" y="55184"/>
                        <a:pt x="674817" y="52030"/>
                      </a:cubicBezTo>
                      <a:cubicBezTo>
                        <a:pt x="671664" y="52030"/>
                        <a:pt x="670087" y="52030"/>
                        <a:pt x="665357" y="50454"/>
                      </a:cubicBezTo>
                      <a:cubicBezTo>
                        <a:pt x="668511" y="47300"/>
                        <a:pt x="670087" y="44147"/>
                        <a:pt x="673241" y="42570"/>
                      </a:cubicBezTo>
                      <a:cubicBezTo>
                        <a:pt x="677971" y="39417"/>
                        <a:pt x="679547" y="36264"/>
                        <a:pt x="677971" y="31534"/>
                      </a:cubicBezTo>
                      <a:cubicBezTo>
                        <a:pt x="676394" y="28380"/>
                        <a:pt x="673241" y="26804"/>
                        <a:pt x="670087" y="26804"/>
                      </a:cubicBezTo>
                      <a:cubicBezTo>
                        <a:pt x="663781" y="25227"/>
                        <a:pt x="657474" y="25227"/>
                        <a:pt x="649591" y="23650"/>
                      </a:cubicBezTo>
                      <a:cubicBezTo>
                        <a:pt x="646437" y="23650"/>
                        <a:pt x="644860" y="23650"/>
                        <a:pt x="641707" y="25227"/>
                      </a:cubicBezTo>
                      <a:cubicBezTo>
                        <a:pt x="641707" y="28380"/>
                        <a:pt x="643284" y="29957"/>
                        <a:pt x="643284" y="33110"/>
                      </a:cubicBezTo>
                      <a:cubicBezTo>
                        <a:pt x="643284" y="34687"/>
                        <a:pt x="643284" y="36264"/>
                        <a:pt x="643284" y="37840"/>
                      </a:cubicBezTo>
                      <a:cubicBezTo>
                        <a:pt x="632247" y="36264"/>
                        <a:pt x="621210" y="34687"/>
                        <a:pt x="610174" y="33110"/>
                      </a:cubicBezTo>
                      <a:cubicBezTo>
                        <a:pt x="608597" y="23650"/>
                        <a:pt x="602290" y="17343"/>
                        <a:pt x="591253" y="14190"/>
                      </a:cubicBezTo>
                      <a:cubicBezTo>
                        <a:pt x="586524" y="12613"/>
                        <a:pt x="584947" y="7883"/>
                        <a:pt x="580217" y="4730"/>
                      </a:cubicBezTo>
                      <a:cubicBezTo>
                        <a:pt x="588100" y="6307"/>
                        <a:pt x="597560" y="7883"/>
                        <a:pt x="605444" y="11037"/>
                      </a:cubicBezTo>
                      <a:cubicBezTo>
                        <a:pt x="614904" y="14190"/>
                        <a:pt x="616480" y="12613"/>
                        <a:pt x="614904" y="3153"/>
                      </a:cubicBezTo>
                      <a:cubicBezTo>
                        <a:pt x="614904" y="3153"/>
                        <a:pt x="614904" y="1577"/>
                        <a:pt x="614904" y="0"/>
                      </a:cubicBezTo>
                      <a:cubicBezTo>
                        <a:pt x="422549" y="0"/>
                        <a:pt x="233348" y="74104"/>
                        <a:pt x="93024" y="216005"/>
                      </a:cubicBezTo>
                      <a:cubicBezTo>
                        <a:pt x="93024" y="223888"/>
                        <a:pt x="94601" y="230195"/>
                        <a:pt x="86717" y="236501"/>
                      </a:cubicBezTo>
                      <a:cubicBezTo>
                        <a:pt x="78834" y="241231"/>
                        <a:pt x="77257" y="249115"/>
                        <a:pt x="78834" y="258575"/>
                      </a:cubicBezTo>
                      <a:cubicBezTo>
                        <a:pt x="83564" y="279072"/>
                        <a:pt x="96177" y="293262"/>
                        <a:pt x="104061" y="312182"/>
                      </a:cubicBezTo>
                      <a:cubicBezTo>
                        <a:pt x="107214" y="318489"/>
                        <a:pt x="111944" y="323219"/>
                        <a:pt x="115097" y="327949"/>
                      </a:cubicBezTo>
                      <a:cubicBezTo>
                        <a:pt x="118251" y="331102"/>
                        <a:pt x="122981" y="331102"/>
                        <a:pt x="126134" y="332679"/>
                      </a:cubicBezTo>
                      <a:cubicBezTo>
                        <a:pt x="135594" y="334255"/>
                        <a:pt x="141901" y="340562"/>
                        <a:pt x="141901" y="348445"/>
                      </a:cubicBezTo>
                      <a:cubicBezTo>
                        <a:pt x="140324" y="361059"/>
                        <a:pt x="148208" y="367366"/>
                        <a:pt x="151361" y="376826"/>
                      </a:cubicBezTo>
                      <a:cubicBezTo>
                        <a:pt x="154514" y="384709"/>
                        <a:pt x="160821" y="389439"/>
                        <a:pt x="168704" y="392592"/>
                      </a:cubicBezTo>
                      <a:cubicBezTo>
                        <a:pt x="168704" y="395746"/>
                        <a:pt x="167128" y="397322"/>
                        <a:pt x="167128" y="400476"/>
                      </a:cubicBezTo>
                      <a:cubicBezTo>
                        <a:pt x="167128" y="408359"/>
                        <a:pt x="170281" y="417819"/>
                        <a:pt x="163974" y="424126"/>
                      </a:cubicBezTo>
                      <a:cubicBezTo>
                        <a:pt x="162398" y="425703"/>
                        <a:pt x="163974" y="428856"/>
                        <a:pt x="165551" y="432009"/>
                      </a:cubicBezTo>
                      <a:cubicBezTo>
                        <a:pt x="167128" y="436739"/>
                        <a:pt x="168704" y="441469"/>
                        <a:pt x="171858" y="446199"/>
                      </a:cubicBezTo>
                      <a:cubicBezTo>
                        <a:pt x="173434" y="450929"/>
                        <a:pt x="176588" y="454083"/>
                        <a:pt x="179741" y="458813"/>
                      </a:cubicBezTo>
                      <a:cubicBezTo>
                        <a:pt x="182894" y="463543"/>
                        <a:pt x="186048" y="469850"/>
                        <a:pt x="189201" y="474579"/>
                      </a:cubicBezTo>
                      <a:cubicBezTo>
                        <a:pt x="189201" y="474579"/>
                        <a:pt x="201815" y="487193"/>
                        <a:pt x="209698" y="493500"/>
                      </a:cubicBezTo>
                      <a:cubicBezTo>
                        <a:pt x="209698" y="495076"/>
                        <a:pt x="209698" y="495076"/>
                        <a:pt x="208121" y="496653"/>
                      </a:cubicBezTo>
                      <a:cubicBezTo>
                        <a:pt x="203391" y="504536"/>
                        <a:pt x="201815" y="513996"/>
                        <a:pt x="193931" y="518726"/>
                      </a:cubicBezTo>
                      <a:cubicBezTo>
                        <a:pt x="189201" y="521880"/>
                        <a:pt x="186048" y="525033"/>
                        <a:pt x="181318" y="526610"/>
                      </a:cubicBezTo>
                      <a:cubicBezTo>
                        <a:pt x="167128" y="532917"/>
                        <a:pt x="151361" y="539223"/>
                        <a:pt x="137171" y="545530"/>
                      </a:cubicBezTo>
                      <a:cubicBezTo>
                        <a:pt x="129287" y="548683"/>
                        <a:pt x="107214" y="588100"/>
                        <a:pt x="111944" y="594407"/>
                      </a:cubicBezTo>
                      <a:cubicBezTo>
                        <a:pt x="115097" y="600714"/>
                        <a:pt x="115097" y="607020"/>
                        <a:pt x="115097" y="613327"/>
                      </a:cubicBezTo>
                      <a:cubicBezTo>
                        <a:pt x="113521" y="618057"/>
                        <a:pt x="111944" y="624364"/>
                        <a:pt x="111944" y="629094"/>
                      </a:cubicBezTo>
                      <a:cubicBezTo>
                        <a:pt x="110367" y="638554"/>
                        <a:pt x="110367" y="648014"/>
                        <a:pt x="110367" y="655897"/>
                      </a:cubicBezTo>
                      <a:cubicBezTo>
                        <a:pt x="110367" y="662204"/>
                        <a:pt x="111944" y="670087"/>
                        <a:pt x="110367" y="676394"/>
                      </a:cubicBezTo>
                      <a:cubicBezTo>
                        <a:pt x="108791" y="690584"/>
                        <a:pt x="108791" y="703198"/>
                        <a:pt x="116674" y="715811"/>
                      </a:cubicBezTo>
                      <a:cubicBezTo>
                        <a:pt x="134017" y="742614"/>
                        <a:pt x="135594" y="769418"/>
                        <a:pt x="115097" y="796221"/>
                      </a:cubicBezTo>
                      <a:cubicBezTo>
                        <a:pt x="113521" y="799375"/>
                        <a:pt x="108791" y="800952"/>
                        <a:pt x="105637" y="804105"/>
                      </a:cubicBezTo>
                      <a:cubicBezTo>
                        <a:pt x="104061" y="808835"/>
                        <a:pt x="102484" y="813565"/>
                        <a:pt x="100907" y="818295"/>
                      </a:cubicBezTo>
                      <a:cubicBezTo>
                        <a:pt x="94601" y="827755"/>
                        <a:pt x="85140" y="835638"/>
                        <a:pt x="85140" y="846675"/>
                      </a:cubicBezTo>
                      <a:cubicBezTo>
                        <a:pt x="85140" y="848252"/>
                        <a:pt x="85140" y="848252"/>
                        <a:pt x="83564" y="849828"/>
                      </a:cubicBezTo>
                      <a:cubicBezTo>
                        <a:pt x="81987" y="852982"/>
                        <a:pt x="78834" y="854559"/>
                        <a:pt x="77257" y="857712"/>
                      </a:cubicBezTo>
                      <a:cubicBezTo>
                        <a:pt x="72527" y="867172"/>
                        <a:pt x="67797" y="878209"/>
                        <a:pt x="63067" y="889245"/>
                      </a:cubicBezTo>
                      <a:cubicBezTo>
                        <a:pt x="55184" y="906589"/>
                        <a:pt x="34687" y="917626"/>
                        <a:pt x="33110" y="939699"/>
                      </a:cubicBezTo>
                      <a:cubicBezTo>
                        <a:pt x="33110" y="939699"/>
                        <a:pt x="33110" y="941276"/>
                        <a:pt x="31534" y="941276"/>
                      </a:cubicBezTo>
                      <a:cubicBezTo>
                        <a:pt x="23650" y="947582"/>
                        <a:pt x="23650" y="957042"/>
                        <a:pt x="25227" y="966502"/>
                      </a:cubicBezTo>
                      <a:cubicBezTo>
                        <a:pt x="26804" y="972809"/>
                        <a:pt x="29957" y="980693"/>
                        <a:pt x="23650" y="986999"/>
                      </a:cubicBezTo>
                      <a:cubicBezTo>
                        <a:pt x="23650" y="986999"/>
                        <a:pt x="22073" y="990153"/>
                        <a:pt x="22073" y="990153"/>
                      </a:cubicBezTo>
                      <a:cubicBezTo>
                        <a:pt x="23650" y="998036"/>
                        <a:pt x="20497" y="1004343"/>
                        <a:pt x="12613" y="1010649"/>
                      </a:cubicBezTo>
                      <a:cubicBezTo>
                        <a:pt x="11037" y="1010649"/>
                        <a:pt x="7883" y="1009073"/>
                        <a:pt x="6307" y="1007496"/>
                      </a:cubicBezTo>
                      <a:cubicBezTo>
                        <a:pt x="4730" y="1010649"/>
                        <a:pt x="1577" y="1012226"/>
                        <a:pt x="0" y="1015379"/>
                      </a:cubicBezTo>
                      <a:cubicBezTo>
                        <a:pt x="9460" y="1021686"/>
                        <a:pt x="9460" y="1031146"/>
                        <a:pt x="6307" y="1042183"/>
                      </a:cubicBezTo>
                      <a:cubicBezTo>
                        <a:pt x="3153" y="1054796"/>
                        <a:pt x="-1577" y="1068986"/>
                        <a:pt x="7883" y="1081600"/>
                      </a:cubicBezTo>
                      <a:cubicBezTo>
                        <a:pt x="7883" y="1083177"/>
                        <a:pt x="7883" y="1084753"/>
                        <a:pt x="7883" y="1086330"/>
                      </a:cubicBezTo>
                      <a:cubicBezTo>
                        <a:pt x="6307" y="1098943"/>
                        <a:pt x="11037" y="1109980"/>
                        <a:pt x="17343" y="1119440"/>
                      </a:cubicBezTo>
                      <a:cubicBezTo>
                        <a:pt x="20497" y="1125747"/>
                        <a:pt x="25227" y="1130477"/>
                        <a:pt x="29957" y="1135207"/>
                      </a:cubicBezTo>
                      <a:cubicBezTo>
                        <a:pt x="33110" y="1138360"/>
                        <a:pt x="36264" y="1143090"/>
                        <a:pt x="39417" y="1144667"/>
                      </a:cubicBezTo>
                      <a:cubicBezTo>
                        <a:pt x="44147" y="1147820"/>
                        <a:pt x="50454" y="1150974"/>
                        <a:pt x="56760" y="1154127"/>
                      </a:cubicBezTo>
                      <a:cubicBezTo>
                        <a:pt x="58337" y="1155704"/>
                        <a:pt x="59914" y="1155704"/>
                        <a:pt x="64644" y="1157280"/>
                      </a:cubicBezTo>
                      <a:cubicBezTo>
                        <a:pt x="63067" y="1150974"/>
                        <a:pt x="63067" y="1146244"/>
                        <a:pt x="61490" y="1143090"/>
                      </a:cubicBezTo>
                      <a:cubicBezTo>
                        <a:pt x="58337" y="1138360"/>
                        <a:pt x="55184" y="1133630"/>
                        <a:pt x="52030" y="1128900"/>
                      </a:cubicBezTo>
                      <a:cubicBezTo>
                        <a:pt x="47300" y="1121017"/>
                        <a:pt x="44147" y="1113133"/>
                        <a:pt x="39417" y="1103673"/>
                      </a:cubicBezTo>
                      <a:cubicBezTo>
                        <a:pt x="39417" y="1102097"/>
                        <a:pt x="39417" y="1097367"/>
                        <a:pt x="40994" y="1094213"/>
                      </a:cubicBezTo>
                      <a:cubicBezTo>
                        <a:pt x="40994" y="1092637"/>
                        <a:pt x="42570" y="1089483"/>
                        <a:pt x="42570" y="1089483"/>
                      </a:cubicBezTo>
                      <a:cubicBezTo>
                        <a:pt x="47300" y="1086330"/>
                        <a:pt x="52030" y="1081600"/>
                        <a:pt x="56760" y="1080023"/>
                      </a:cubicBezTo>
                      <a:cubicBezTo>
                        <a:pt x="61490" y="1076870"/>
                        <a:pt x="66220" y="1075293"/>
                        <a:pt x="66220" y="1068986"/>
                      </a:cubicBezTo>
                      <a:cubicBezTo>
                        <a:pt x="66220" y="1064256"/>
                        <a:pt x="66220" y="1059526"/>
                        <a:pt x="64644" y="1054796"/>
                      </a:cubicBezTo>
                      <a:cubicBezTo>
                        <a:pt x="63067" y="1048490"/>
                        <a:pt x="63067" y="1045336"/>
                        <a:pt x="69374" y="1043760"/>
                      </a:cubicBezTo>
                      <a:cubicBezTo>
                        <a:pt x="74104" y="1042183"/>
                        <a:pt x="80410" y="1040606"/>
                        <a:pt x="80410" y="1039030"/>
                      </a:cubicBezTo>
                      <a:cubicBezTo>
                        <a:pt x="81987" y="1032723"/>
                        <a:pt x="85140" y="1031146"/>
                        <a:pt x="91447" y="1029570"/>
                      </a:cubicBezTo>
                      <a:cubicBezTo>
                        <a:pt x="93024" y="1029570"/>
                        <a:pt x="94601" y="1027993"/>
                        <a:pt x="94601" y="1026416"/>
                      </a:cubicBezTo>
                      <a:cubicBezTo>
                        <a:pt x="86717" y="1013803"/>
                        <a:pt x="100907" y="1018533"/>
                        <a:pt x="102484" y="1020110"/>
                      </a:cubicBezTo>
                      <a:cubicBezTo>
                        <a:pt x="105637" y="1013803"/>
                        <a:pt x="140324" y="1012226"/>
                        <a:pt x="148208" y="1010649"/>
                      </a:cubicBezTo>
                      <a:cubicBezTo>
                        <a:pt x="159244" y="1009073"/>
                        <a:pt x="165551" y="999613"/>
                        <a:pt x="165551" y="991729"/>
                      </a:cubicBezTo>
                      <a:cubicBezTo>
                        <a:pt x="165551" y="986999"/>
                        <a:pt x="165551" y="983846"/>
                        <a:pt x="165551" y="979116"/>
                      </a:cubicBezTo>
                      <a:cubicBezTo>
                        <a:pt x="165551" y="979116"/>
                        <a:pt x="167128" y="979116"/>
                        <a:pt x="167128" y="979116"/>
                      </a:cubicBezTo>
                      <a:cubicBezTo>
                        <a:pt x="167128" y="980693"/>
                        <a:pt x="168704" y="980693"/>
                        <a:pt x="168704" y="982269"/>
                      </a:cubicBezTo>
                      <a:cubicBezTo>
                        <a:pt x="175011" y="994883"/>
                        <a:pt x="182894" y="998036"/>
                        <a:pt x="195508" y="991729"/>
                      </a:cubicBezTo>
                      <a:cubicBezTo>
                        <a:pt x="203391" y="988576"/>
                        <a:pt x="211275" y="985423"/>
                        <a:pt x="217581" y="980693"/>
                      </a:cubicBezTo>
                      <a:cubicBezTo>
                        <a:pt x="227041" y="975963"/>
                        <a:pt x="238078" y="975963"/>
                        <a:pt x="242808" y="964926"/>
                      </a:cubicBezTo>
                      <a:cubicBezTo>
                        <a:pt x="244385" y="963349"/>
                        <a:pt x="247538" y="963349"/>
                        <a:pt x="250691" y="960196"/>
                      </a:cubicBezTo>
                      <a:cubicBezTo>
                        <a:pt x="256998" y="955466"/>
                        <a:pt x="264882" y="952312"/>
                        <a:pt x="266458" y="942852"/>
                      </a:cubicBezTo>
                      <a:cubicBezTo>
                        <a:pt x="268035" y="939699"/>
                        <a:pt x="269612" y="933392"/>
                        <a:pt x="271188" y="933392"/>
                      </a:cubicBezTo>
                      <a:cubicBezTo>
                        <a:pt x="277495" y="931816"/>
                        <a:pt x="285378" y="931816"/>
                        <a:pt x="293262" y="931816"/>
                      </a:cubicBezTo>
                      <a:cubicBezTo>
                        <a:pt x="297992" y="931816"/>
                        <a:pt x="304298" y="931816"/>
                        <a:pt x="309029" y="933392"/>
                      </a:cubicBezTo>
                      <a:cubicBezTo>
                        <a:pt x="312182" y="933392"/>
                        <a:pt x="313759" y="934969"/>
                        <a:pt x="315335" y="936546"/>
                      </a:cubicBezTo>
                      <a:cubicBezTo>
                        <a:pt x="318489" y="941276"/>
                        <a:pt x="323219" y="942852"/>
                        <a:pt x="327949" y="942852"/>
                      </a:cubicBezTo>
                      <a:cubicBezTo>
                        <a:pt x="342139" y="942852"/>
                        <a:pt x="351599" y="933392"/>
                        <a:pt x="361059" y="925509"/>
                      </a:cubicBezTo>
                      <a:cubicBezTo>
                        <a:pt x="368942" y="919202"/>
                        <a:pt x="376826" y="911319"/>
                        <a:pt x="384709" y="901859"/>
                      </a:cubicBezTo>
                      <a:cubicBezTo>
                        <a:pt x="389439" y="895552"/>
                        <a:pt x="394169" y="889245"/>
                        <a:pt x="397322" y="882939"/>
                      </a:cubicBezTo>
                      <a:cubicBezTo>
                        <a:pt x="400476" y="875055"/>
                        <a:pt x="408359" y="868749"/>
                        <a:pt x="416242" y="868749"/>
                      </a:cubicBezTo>
                      <a:cubicBezTo>
                        <a:pt x="417819" y="868749"/>
                        <a:pt x="419396" y="868749"/>
                        <a:pt x="420973" y="867172"/>
                      </a:cubicBezTo>
                      <a:cubicBezTo>
                        <a:pt x="428856" y="864019"/>
                        <a:pt x="436739" y="857712"/>
                        <a:pt x="444623" y="856135"/>
                      </a:cubicBezTo>
                      <a:cubicBezTo>
                        <a:pt x="458813" y="851405"/>
                        <a:pt x="471426" y="845098"/>
                        <a:pt x="476156" y="829332"/>
                      </a:cubicBezTo>
                      <a:cubicBezTo>
                        <a:pt x="485616" y="818295"/>
                        <a:pt x="485616" y="815142"/>
                        <a:pt x="477733" y="808835"/>
                      </a:cubicBezTo>
                      <a:close/>
                    </a:path>
                  </a:pathLst>
                </a:custGeom>
                <a:solidFill>
                  <a:srgbClr val="006580"/>
                </a:solidFill>
                <a:ln w="15726" cap="flat">
                  <a:noFill/>
                  <a:prstDash val="solid"/>
                  <a:miter/>
                </a:ln>
              </p:spPr>
              <p:txBody>
                <a:bodyPr rtlCol="0" anchor="ctr"/>
                <a:lstStyle/>
                <a:p>
                  <a:endParaRPr lang="en-US"/>
                </a:p>
              </p:txBody>
            </p:sp>
          </p:grpSp>
          <p:sp>
            <p:nvSpPr>
              <p:cNvPr id="19" name="Picture 120">
                <a:extLst>
                  <a:ext uri="{FF2B5EF4-FFF2-40B4-BE49-F238E27FC236}">
                    <a16:creationId xmlns:a16="http://schemas.microsoft.com/office/drawing/2014/main" id="{A6E0C5B8-848E-42F4-8556-6978F1EC3085}"/>
                  </a:ext>
                </a:extLst>
              </p:cNvPr>
              <p:cNvSpPr/>
              <p:nvPr/>
            </p:nvSpPr>
            <p:spPr>
              <a:xfrm>
                <a:off x="8060011" y="1378884"/>
                <a:ext cx="1568962" cy="1567216"/>
              </a:xfrm>
              <a:custGeom>
                <a:avLst/>
                <a:gdLst>
                  <a:gd name="connsiteX0" fmla="*/ 785269 w 1568962"/>
                  <a:gd name="connsiteY0" fmla="*/ 0 h 1567216"/>
                  <a:gd name="connsiteX1" fmla="*/ 785269 w 1568962"/>
                  <a:gd name="connsiteY1" fmla="*/ 47300 h 1567216"/>
                  <a:gd name="connsiteX2" fmla="*/ 785269 w 1568962"/>
                  <a:gd name="connsiteY2" fmla="*/ 47300 h 1567216"/>
                  <a:gd name="connsiteX3" fmla="*/ 1187322 w 1568962"/>
                  <a:gd name="connsiteY3" fmla="*/ 167128 h 1567216"/>
                  <a:gd name="connsiteX4" fmla="*/ 1400173 w 1568962"/>
                  <a:gd name="connsiteY4" fmla="*/ 1187237 h 1567216"/>
                  <a:gd name="connsiteX5" fmla="*/ 783693 w 1568962"/>
                  <a:gd name="connsiteY5" fmla="*/ 1519916 h 1567216"/>
                  <a:gd name="connsiteX6" fmla="*/ 381640 w 1568962"/>
                  <a:gd name="connsiteY6" fmla="*/ 1400088 h 1567216"/>
                  <a:gd name="connsiteX7" fmla="*/ 63152 w 1568962"/>
                  <a:gd name="connsiteY7" fmla="*/ 934969 h 1567216"/>
                  <a:gd name="connsiteX8" fmla="*/ 167212 w 1568962"/>
                  <a:gd name="connsiteY8" fmla="*/ 381556 h 1567216"/>
                  <a:gd name="connsiteX9" fmla="*/ 785269 w 1568962"/>
                  <a:gd name="connsiteY9" fmla="*/ 47300 h 1567216"/>
                  <a:gd name="connsiteX10" fmla="*/ 785269 w 1568962"/>
                  <a:gd name="connsiteY10" fmla="*/ 0 h 1567216"/>
                  <a:gd name="connsiteX11" fmla="*/ 785269 w 1568962"/>
                  <a:gd name="connsiteY11" fmla="*/ 0 h 1567216"/>
                  <a:gd name="connsiteX12" fmla="*/ 127796 w 1568962"/>
                  <a:gd name="connsiteY12" fmla="*/ 354752 h 1567216"/>
                  <a:gd name="connsiteX13" fmla="*/ 354837 w 1568962"/>
                  <a:gd name="connsiteY13" fmla="*/ 1439505 h 1567216"/>
                  <a:gd name="connsiteX14" fmla="*/ 783693 w 1568962"/>
                  <a:gd name="connsiteY14" fmla="*/ 1567216 h 1567216"/>
                  <a:gd name="connsiteX15" fmla="*/ 1441167 w 1568962"/>
                  <a:gd name="connsiteY15" fmla="*/ 1212464 h 1567216"/>
                  <a:gd name="connsiteX16" fmla="*/ 1214125 w 1568962"/>
                  <a:gd name="connsiteY16" fmla="*/ 127711 h 1567216"/>
                  <a:gd name="connsiteX17" fmla="*/ 785269 w 1568962"/>
                  <a:gd name="connsiteY17" fmla="*/ 0 h 1567216"/>
                  <a:gd name="connsiteX18" fmla="*/ 785269 w 1568962"/>
                  <a:gd name="connsiteY18" fmla="*/ 0 h 15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68962" h="1567216">
                    <a:moveTo>
                      <a:pt x="785269" y="0"/>
                    </a:moveTo>
                    <a:lnTo>
                      <a:pt x="785269" y="47300"/>
                    </a:lnTo>
                    <a:lnTo>
                      <a:pt x="785269" y="47300"/>
                    </a:lnTo>
                    <a:cubicBezTo>
                      <a:pt x="928747" y="47300"/>
                      <a:pt x="1067495" y="88294"/>
                      <a:pt x="1187322" y="167128"/>
                    </a:cubicBezTo>
                    <a:cubicBezTo>
                      <a:pt x="1527884" y="389439"/>
                      <a:pt x="1622485" y="846675"/>
                      <a:pt x="1400173" y="1187237"/>
                    </a:cubicBezTo>
                    <a:cubicBezTo>
                      <a:pt x="1263002" y="1395358"/>
                      <a:pt x="1032808" y="1519916"/>
                      <a:pt x="783693" y="1519916"/>
                    </a:cubicBezTo>
                    <a:cubicBezTo>
                      <a:pt x="640215" y="1519916"/>
                      <a:pt x="501468" y="1478922"/>
                      <a:pt x="381640" y="1400088"/>
                    </a:cubicBezTo>
                    <a:cubicBezTo>
                      <a:pt x="217666" y="1292874"/>
                      <a:pt x="104145" y="1127323"/>
                      <a:pt x="63152" y="934969"/>
                    </a:cubicBezTo>
                    <a:cubicBezTo>
                      <a:pt x="22158" y="742614"/>
                      <a:pt x="59998" y="545530"/>
                      <a:pt x="167212" y="381556"/>
                    </a:cubicBezTo>
                    <a:cubicBezTo>
                      <a:pt x="304383" y="171858"/>
                      <a:pt x="536155" y="47300"/>
                      <a:pt x="785269" y="47300"/>
                    </a:cubicBezTo>
                    <a:lnTo>
                      <a:pt x="785269" y="0"/>
                    </a:lnTo>
                    <a:moveTo>
                      <a:pt x="785269" y="0"/>
                    </a:moveTo>
                    <a:cubicBezTo>
                      <a:pt x="529848" y="0"/>
                      <a:pt x="279156" y="124557"/>
                      <a:pt x="127796" y="354752"/>
                    </a:cubicBezTo>
                    <a:cubicBezTo>
                      <a:pt x="-108706" y="717388"/>
                      <a:pt x="-7799" y="1203004"/>
                      <a:pt x="354837" y="1439505"/>
                    </a:cubicBezTo>
                    <a:cubicBezTo>
                      <a:pt x="487278" y="1526222"/>
                      <a:pt x="635485" y="1567216"/>
                      <a:pt x="783693" y="1567216"/>
                    </a:cubicBezTo>
                    <a:cubicBezTo>
                      <a:pt x="1039114" y="1567216"/>
                      <a:pt x="1289806" y="1442659"/>
                      <a:pt x="1441167" y="1212464"/>
                    </a:cubicBezTo>
                    <a:cubicBezTo>
                      <a:pt x="1677668" y="849828"/>
                      <a:pt x="1576761" y="364212"/>
                      <a:pt x="1214125" y="127711"/>
                    </a:cubicBezTo>
                    <a:cubicBezTo>
                      <a:pt x="1081685" y="42570"/>
                      <a:pt x="931900" y="0"/>
                      <a:pt x="785269" y="0"/>
                    </a:cubicBezTo>
                    <a:lnTo>
                      <a:pt x="785269" y="0"/>
                    </a:lnTo>
                    <a:close/>
                  </a:path>
                </a:pathLst>
              </a:custGeom>
              <a:solidFill>
                <a:srgbClr val="006580"/>
              </a:solidFill>
              <a:ln w="15726"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140886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etitive Landscap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WHO ARE OUR MAIN COMPETITORS?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Competitor X: catch them &amp; show respect</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Competition</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Who are our competitors?</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9" name="Text Placeholder 6">
            <a:extLst>
              <a:ext uri="{FF2B5EF4-FFF2-40B4-BE49-F238E27FC236}">
                <a16:creationId xmlns:a16="http://schemas.microsoft.com/office/drawing/2014/main" id="{4FA02F00-EFD6-4E7E-9466-FDF564FAAE54}"/>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939969C9-CD12-494C-9C61-FE1B62CCB36A}"/>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9D08E6FF-C5A4-44E3-A784-F5C598BE4D7A}"/>
              </a:ext>
            </a:extLst>
          </p:cNvPr>
          <p:cNvGrpSpPr/>
          <p:nvPr/>
        </p:nvGrpSpPr>
        <p:grpSpPr>
          <a:xfrm>
            <a:off x="11178968" y="280779"/>
            <a:ext cx="662562" cy="841657"/>
            <a:chOff x="11178968" y="280779"/>
            <a:chExt cx="662562" cy="841657"/>
          </a:xfrm>
          <a:solidFill>
            <a:schemeClr val="bg1"/>
          </a:solidFill>
        </p:grpSpPr>
        <p:sp>
          <p:nvSpPr>
            <p:cNvPr id="4" name="Picture 120">
              <a:extLst>
                <a:ext uri="{FF2B5EF4-FFF2-40B4-BE49-F238E27FC236}">
                  <a16:creationId xmlns:a16="http://schemas.microsoft.com/office/drawing/2014/main" id="{128EA328-CB61-4547-8D94-819CDFEF6CE2}"/>
                </a:ext>
              </a:extLst>
            </p:cNvPr>
            <p:cNvSpPr/>
            <p:nvPr/>
          </p:nvSpPr>
          <p:spPr>
            <a:xfrm>
              <a:off x="11215325" y="280779"/>
              <a:ext cx="626205" cy="841657"/>
            </a:xfrm>
            <a:custGeom>
              <a:avLst/>
              <a:gdLst>
                <a:gd name="connsiteX0" fmla="*/ 614197 w 626205"/>
                <a:gd name="connsiteY0" fmla="*/ 262669 h 841657"/>
                <a:gd name="connsiteX1" fmla="*/ 437595 w 626205"/>
                <a:gd name="connsiteY1" fmla="*/ 25149 h 841657"/>
                <a:gd name="connsiteX2" fmla="*/ 409092 w 626205"/>
                <a:gd name="connsiteY2" fmla="*/ 9501 h 841657"/>
                <a:gd name="connsiteX3" fmla="*/ 390091 w 626205"/>
                <a:gd name="connsiteY3" fmla="*/ 0 h 841657"/>
                <a:gd name="connsiteX4" fmla="*/ 358794 w 626205"/>
                <a:gd name="connsiteY4" fmla="*/ 53093 h 841657"/>
                <a:gd name="connsiteX5" fmla="*/ 372766 w 626205"/>
                <a:gd name="connsiteY5" fmla="*/ 59799 h 841657"/>
                <a:gd name="connsiteX6" fmla="*/ 348176 w 626205"/>
                <a:gd name="connsiteY6" fmla="*/ 98920 h 841657"/>
                <a:gd name="connsiteX7" fmla="*/ 412446 w 626205"/>
                <a:gd name="connsiteY7" fmla="*/ 138041 h 841657"/>
                <a:gd name="connsiteX8" fmla="*/ 439830 w 626205"/>
                <a:gd name="connsiteY8" fmla="*/ 100038 h 841657"/>
                <a:gd name="connsiteX9" fmla="*/ 520307 w 626205"/>
                <a:gd name="connsiteY9" fmla="*/ 524778 h 841657"/>
                <a:gd name="connsiteX10" fmla="*/ 240873 w 626205"/>
                <a:gd name="connsiteY10" fmla="*/ 685174 h 841657"/>
                <a:gd name="connsiteX11" fmla="*/ 115686 w 626205"/>
                <a:gd name="connsiteY11" fmla="*/ 659466 h 841657"/>
                <a:gd name="connsiteX12" fmla="*/ 141394 w 626205"/>
                <a:gd name="connsiteY12" fmla="*/ 615874 h 841657"/>
                <a:gd name="connsiteX13" fmla="*/ 73212 w 626205"/>
                <a:gd name="connsiteY13" fmla="*/ 576753 h 841657"/>
                <a:gd name="connsiteX14" fmla="*/ 48063 w 626205"/>
                <a:gd name="connsiteY14" fmla="*/ 620345 h 841657"/>
                <a:gd name="connsiteX15" fmla="*/ 31297 w 626205"/>
                <a:gd name="connsiteY15" fmla="*/ 608050 h 841657"/>
                <a:gd name="connsiteX16" fmla="*/ 0 w 626205"/>
                <a:gd name="connsiteY16" fmla="*/ 661142 h 841657"/>
                <a:gd name="connsiteX17" fmla="*/ 17325 w 626205"/>
                <a:gd name="connsiteY17" fmla="*/ 673437 h 841657"/>
                <a:gd name="connsiteX18" fmla="*/ 46386 w 626205"/>
                <a:gd name="connsiteY18" fmla="*/ 692998 h 841657"/>
                <a:gd name="connsiteX19" fmla="*/ 200075 w 626205"/>
                <a:gd name="connsiteY19" fmla="*/ 744973 h 841657"/>
                <a:gd name="connsiteX20" fmla="*/ 200075 w 626205"/>
                <a:gd name="connsiteY20" fmla="*/ 780740 h 841657"/>
                <a:gd name="connsiteX21" fmla="*/ 13972 w 626205"/>
                <a:gd name="connsiteY21" fmla="*/ 780740 h 841657"/>
                <a:gd name="connsiteX22" fmla="*/ 13972 w 626205"/>
                <a:gd name="connsiteY22" fmla="*/ 841657 h 841657"/>
                <a:gd name="connsiteX23" fmla="*/ 474480 w 626205"/>
                <a:gd name="connsiteY23" fmla="*/ 841657 h 841657"/>
                <a:gd name="connsiteX24" fmla="*/ 474480 w 626205"/>
                <a:gd name="connsiteY24" fmla="*/ 781299 h 841657"/>
                <a:gd name="connsiteX25" fmla="*/ 282229 w 626205"/>
                <a:gd name="connsiteY25" fmla="*/ 781299 h 841657"/>
                <a:gd name="connsiteX26" fmla="*/ 282229 w 626205"/>
                <a:gd name="connsiteY26" fmla="*/ 745532 h 841657"/>
                <a:gd name="connsiteX27" fmla="*/ 336998 w 626205"/>
                <a:gd name="connsiteY27" fmla="*/ 735472 h 841657"/>
                <a:gd name="connsiteX28" fmla="*/ 572282 w 626205"/>
                <a:gd name="connsiteY28" fmla="*/ 557193 h 841657"/>
                <a:gd name="connsiteX29" fmla="*/ 614197 w 626205"/>
                <a:gd name="connsiteY29" fmla="*/ 262669 h 84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6205" h="841657">
                  <a:moveTo>
                    <a:pt x="614197" y="262669"/>
                  </a:moveTo>
                  <a:cubicBezTo>
                    <a:pt x="588489" y="162072"/>
                    <a:pt x="525896" y="77683"/>
                    <a:pt x="437595" y="25149"/>
                  </a:cubicBezTo>
                  <a:cubicBezTo>
                    <a:pt x="428653" y="19560"/>
                    <a:pt x="418593" y="14531"/>
                    <a:pt x="409092" y="9501"/>
                  </a:cubicBezTo>
                  <a:lnTo>
                    <a:pt x="390091" y="0"/>
                  </a:lnTo>
                  <a:lnTo>
                    <a:pt x="358794" y="53093"/>
                  </a:lnTo>
                  <a:lnTo>
                    <a:pt x="372766" y="59799"/>
                  </a:lnTo>
                  <a:lnTo>
                    <a:pt x="348176" y="98920"/>
                  </a:lnTo>
                  <a:lnTo>
                    <a:pt x="412446" y="138041"/>
                  </a:lnTo>
                  <a:lnTo>
                    <a:pt x="439830" y="100038"/>
                  </a:lnTo>
                  <a:cubicBezTo>
                    <a:pt x="567811" y="200075"/>
                    <a:pt x="603579" y="382267"/>
                    <a:pt x="520307" y="524778"/>
                  </a:cubicBezTo>
                  <a:cubicBezTo>
                    <a:pt x="462185" y="623698"/>
                    <a:pt x="355441" y="685174"/>
                    <a:pt x="240873" y="685174"/>
                  </a:cubicBezTo>
                  <a:cubicBezTo>
                    <a:pt x="197840" y="685174"/>
                    <a:pt x="155366" y="676232"/>
                    <a:pt x="115686" y="659466"/>
                  </a:cubicBezTo>
                  <a:lnTo>
                    <a:pt x="141394" y="615874"/>
                  </a:lnTo>
                  <a:lnTo>
                    <a:pt x="73212" y="576753"/>
                  </a:lnTo>
                  <a:lnTo>
                    <a:pt x="48063" y="620345"/>
                  </a:lnTo>
                  <a:lnTo>
                    <a:pt x="31297" y="608050"/>
                  </a:lnTo>
                  <a:lnTo>
                    <a:pt x="0" y="661142"/>
                  </a:lnTo>
                  <a:lnTo>
                    <a:pt x="17325" y="673437"/>
                  </a:lnTo>
                  <a:cubicBezTo>
                    <a:pt x="26826" y="680144"/>
                    <a:pt x="36885" y="686850"/>
                    <a:pt x="46386" y="692998"/>
                  </a:cubicBezTo>
                  <a:cubicBezTo>
                    <a:pt x="93331" y="720941"/>
                    <a:pt x="145865" y="738825"/>
                    <a:pt x="200075" y="744973"/>
                  </a:cubicBezTo>
                  <a:lnTo>
                    <a:pt x="200075" y="780740"/>
                  </a:lnTo>
                  <a:lnTo>
                    <a:pt x="13972" y="780740"/>
                  </a:lnTo>
                  <a:lnTo>
                    <a:pt x="13972" y="841657"/>
                  </a:lnTo>
                  <a:lnTo>
                    <a:pt x="474480" y="841657"/>
                  </a:lnTo>
                  <a:lnTo>
                    <a:pt x="474480" y="781299"/>
                  </a:lnTo>
                  <a:lnTo>
                    <a:pt x="282229" y="781299"/>
                  </a:lnTo>
                  <a:lnTo>
                    <a:pt x="282229" y="745532"/>
                  </a:lnTo>
                  <a:cubicBezTo>
                    <a:pt x="300672" y="743296"/>
                    <a:pt x="319114" y="739943"/>
                    <a:pt x="336998" y="735472"/>
                  </a:cubicBezTo>
                  <a:cubicBezTo>
                    <a:pt x="436477" y="709764"/>
                    <a:pt x="520307" y="646612"/>
                    <a:pt x="572282" y="557193"/>
                  </a:cubicBezTo>
                  <a:cubicBezTo>
                    <a:pt x="624816" y="467774"/>
                    <a:pt x="639347" y="363265"/>
                    <a:pt x="614197" y="262669"/>
                  </a:cubicBezTo>
                  <a:close/>
                </a:path>
              </a:pathLst>
            </a:custGeom>
            <a:solidFill>
              <a:schemeClr val="bg1"/>
            </a:solidFill>
            <a:ln w="5556" cap="flat">
              <a:noFill/>
              <a:prstDash val="solid"/>
              <a:miter/>
            </a:ln>
          </p:spPr>
          <p:txBody>
            <a:bodyPr rtlCol="0" anchor="ctr"/>
            <a:lstStyle/>
            <a:p>
              <a:endParaRPr lang="en-US"/>
            </a:p>
          </p:txBody>
        </p:sp>
        <p:grpSp>
          <p:nvGrpSpPr>
            <p:cNvPr id="5" name="Picture 120">
              <a:extLst>
                <a:ext uri="{FF2B5EF4-FFF2-40B4-BE49-F238E27FC236}">
                  <a16:creationId xmlns:a16="http://schemas.microsoft.com/office/drawing/2014/main" id="{6F1E4B86-900A-419A-B8A6-A79719D11295}"/>
                </a:ext>
              </a:extLst>
            </p:cNvPr>
            <p:cNvGrpSpPr/>
            <p:nvPr/>
          </p:nvGrpSpPr>
          <p:grpSpPr>
            <a:xfrm>
              <a:off x="11178968" y="356226"/>
              <a:ext cx="556135" cy="555516"/>
              <a:chOff x="11178968" y="356226"/>
              <a:chExt cx="556135" cy="555516"/>
            </a:xfrm>
            <a:solidFill>
              <a:schemeClr val="bg1"/>
            </a:solidFill>
          </p:grpSpPr>
          <p:sp>
            <p:nvSpPr>
              <p:cNvPr id="6" name="Picture 120">
                <a:extLst>
                  <a:ext uri="{FF2B5EF4-FFF2-40B4-BE49-F238E27FC236}">
                    <a16:creationId xmlns:a16="http://schemas.microsoft.com/office/drawing/2014/main" id="{F2E0726F-8864-47F3-B348-7534C439645E}"/>
                  </a:ext>
                </a:extLst>
              </p:cNvPr>
              <p:cNvSpPr/>
              <p:nvPr/>
            </p:nvSpPr>
            <p:spPr>
              <a:xfrm>
                <a:off x="11642860" y="609394"/>
                <a:ext cx="5588" cy="5588"/>
              </a:xfrm>
              <a:custGeom>
                <a:avLst/>
                <a:gdLst>
                  <a:gd name="connsiteX0" fmla="*/ 0 w 5588"/>
                  <a:gd name="connsiteY0" fmla="*/ 0 h 5588"/>
                  <a:gd name="connsiteX1" fmla="*/ 0 w 5588"/>
                  <a:gd name="connsiteY1" fmla="*/ 0 h 5588"/>
                  <a:gd name="connsiteX2" fmla="*/ 0 w 5588"/>
                  <a:gd name="connsiteY2" fmla="*/ 0 h 5588"/>
                </a:gdLst>
                <a:ahLst/>
                <a:cxnLst>
                  <a:cxn ang="0">
                    <a:pos x="connsiteX0" y="connsiteY0"/>
                  </a:cxn>
                  <a:cxn ang="0">
                    <a:pos x="connsiteX1" y="connsiteY1"/>
                  </a:cxn>
                  <a:cxn ang="0">
                    <a:pos x="connsiteX2" y="connsiteY2"/>
                  </a:cxn>
                </a:cxnLst>
                <a:rect l="l" t="t" r="r" b="b"/>
                <a:pathLst>
                  <a:path w="5588" h="5588">
                    <a:moveTo>
                      <a:pt x="0" y="0"/>
                    </a:moveTo>
                    <a:lnTo>
                      <a:pt x="0" y="0"/>
                    </a:lnTo>
                    <a:lnTo>
                      <a:pt x="0" y="0"/>
                    </a:lnTo>
                    <a:close/>
                  </a:path>
                </a:pathLst>
              </a:custGeom>
              <a:solidFill>
                <a:schemeClr val="bg1"/>
              </a:solidFill>
              <a:ln w="5556"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5D6DF08B-116B-442C-BAFC-32584F5B94FF}"/>
                  </a:ext>
                </a:extLst>
              </p:cNvPr>
              <p:cNvSpPr/>
              <p:nvPr/>
            </p:nvSpPr>
            <p:spPr>
              <a:xfrm>
                <a:off x="11642860" y="609394"/>
                <a:ext cx="5588" cy="5588"/>
              </a:xfrm>
              <a:custGeom>
                <a:avLst/>
                <a:gdLst>
                  <a:gd name="connsiteX0" fmla="*/ 0 w 5588"/>
                  <a:gd name="connsiteY0" fmla="*/ 0 h 5588"/>
                  <a:gd name="connsiteX1" fmla="*/ 0 w 5588"/>
                  <a:gd name="connsiteY1" fmla="*/ 0 h 5588"/>
                  <a:gd name="connsiteX2" fmla="*/ 0 w 5588"/>
                  <a:gd name="connsiteY2" fmla="*/ 0 h 5588"/>
                </a:gdLst>
                <a:ahLst/>
                <a:cxnLst>
                  <a:cxn ang="0">
                    <a:pos x="connsiteX0" y="connsiteY0"/>
                  </a:cxn>
                  <a:cxn ang="0">
                    <a:pos x="connsiteX1" y="connsiteY1"/>
                  </a:cxn>
                  <a:cxn ang="0">
                    <a:pos x="connsiteX2" y="connsiteY2"/>
                  </a:cxn>
                </a:cxnLst>
                <a:rect l="l" t="t" r="r" b="b"/>
                <a:pathLst>
                  <a:path w="5588" h="5588">
                    <a:moveTo>
                      <a:pt x="0" y="0"/>
                    </a:moveTo>
                    <a:cubicBezTo>
                      <a:pt x="0" y="0"/>
                      <a:pt x="0" y="0"/>
                      <a:pt x="0" y="0"/>
                    </a:cubicBezTo>
                    <a:cubicBezTo>
                      <a:pt x="0" y="0"/>
                      <a:pt x="0" y="0"/>
                      <a:pt x="0" y="0"/>
                    </a:cubicBezTo>
                    <a:close/>
                  </a:path>
                </a:pathLst>
              </a:custGeom>
              <a:solidFill>
                <a:schemeClr val="bg1"/>
              </a:solidFill>
              <a:ln w="5556" cap="flat">
                <a:noFill/>
                <a:prstDash val="solid"/>
                <a:miter/>
              </a:ln>
            </p:spPr>
            <p:txBody>
              <a:bodyPr rtlCol="0" anchor="ctr"/>
              <a:lstStyle/>
              <a:p>
                <a:endParaRPr lang="en-US"/>
              </a:p>
            </p:txBody>
          </p:sp>
          <p:grpSp>
            <p:nvGrpSpPr>
              <p:cNvPr id="8" name="Picture 120">
                <a:extLst>
                  <a:ext uri="{FF2B5EF4-FFF2-40B4-BE49-F238E27FC236}">
                    <a16:creationId xmlns:a16="http://schemas.microsoft.com/office/drawing/2014/main" id="{86FD320A-F1AB-40E7-BFDA-E0FE8D0108E6}"/>
                  </a:ext>
                </a:extLst>
              </p:cNvPr>
              <p:cNvGrpSpPr/>
              <p:nvPr/>
            </p:nvGrpSpPr>
            <p:grpSpPr>
              <a:xfrm>
                <a:off x="11229297" y="374110"/>
                <a:ext cx="492154" cy="480325"/>
                <a:chOff x="11229297" y="374110"/>
                <a:chExt cx="492154" cy="480325"/>
              </a:xfrm>
              <a:solidFill>
                <a:schemeClr val="bg1"/>
              </a:solidFill>
            </p:grpSpPr>
            <p:sp>
              <p:nvSpPr>
                <p:cNvPr id="15" name="Picture 120">
                  <a:extLst>
                    <a:ext uri="{FF2B5EF4-FFF2-40B4-BE49-F238E27FC236}">
                      <a16:creationId xmlns:a16="http://schemas.microsoft.com/office/drawing/2014/main" id="{1274793C-E6E8-47D3-A300-830E82A69328}"/>
                    </a:ext>
                  </a:extLst>
                </p:cNvPr>
                <p:cNvSpPr/>
                <p:nvPr/>
              </p:nvSpPr>
              <p:spPr>
                <a:xfrm>
                  <a:off x="11557353" y="576485"/>
                  <a:ext cx="110656" cy="86976"/>
                </a:xfrm>
                <a:custGeom>
                  <a:avLst/>
                  <a:gdLst>
                    <a:gd name="connsiteX0" fmla="*/ 103950 w 110656"/>
                    <a:gd name="connsiteY0" fmla="*/ 82090 h 86976"/>
                    <a:gd name="connsiteX1" fmla="*/ 110656 w 110656"/>
                    <a:gd name="connsiteY1" fmla="*/ 74266 h 86976"/>
                    <a:gd name="connsiteX2" fmla="*/ 106185 w 110656"/>
                    <a:gd name="connsiteY2" fmla="*/ 73707 h 86976"/>
                    <a:gd name="connsiteX3" fmla="*/ 99479 w 110656"/>
                    <a:gd name="connsiteY3" fmla="*/ 69236 h 86976"/>
                    <a:gd name="connsiteX4" fmla="*/ 95008 w 110656"/>
                    <a:gd name="connsiteY4" fmla="*/ 66441 h 86976"/>
                    <a:gd name="connsiteX5" fmla="*/ 93331 w 110656"/>
                    <a:gd name="connsiteY5" fmla="*/ 65883 h 86976"/>
                    <a:gd name="connsiteX6" fmla="*/ 89419 w 110656"/>
                    <a:gd name="connsiteY6" fmla="*/ 53587 h 86976"/>
                    <a:gd name="connsiteX7" fmla="*/ 88860 w 110656"/>
                    <a:gd name="connsiteY7" fmla="*/ 49116 h 86976"/>
                    <a:gd name="connsiteX8" fmla="*/ 91655 w 110656"/>
                    <a:gd name="connsiteY8" fmla="*/ 41851 h 86976"/>
                    <a:gd name="connsiteX9" fmla="*/ 88860 w 110656"/>
                    <a:gd name="connsiteY9" fmla="*/ 40733 h 86976"/>
                    <a:gd name="connsiteX10" fmla="*/ 85507 w 110656"/>
                    <a:gd name="connsiteY10" fmla="*/ 43528 h 86976"/>
                    <a:gd name="connsiteX11" fmla="*/ 80477 w 110656"/>
                    <a:gd name="connsiteY11" fmla="*/ 39616 h 86976"/>
                    <a:gd name="connsiteX12" fmla="*/ 79918 w 110656"/>
                    <a:gd name="connsiteY12" fmla="*/ 39616 h 86976"/>
                    <a:gd name="connsiteX13" fmla="*/ 81036 w 110656"/>
                    <a:gd name="connsiteY13" fmla="*/ 42969 h 86976"/>
                    <a:gd name="connsiteX14" fmla="*/ 81595 w 110656"/>
                    <a:gd name="connsiteY14" fmla="*/ 46881 h 86976"/>
                    <a:gd name="connsiteX15" fmla="*/ 77124 w 110656"/>
                    <a:gd name="connsiteY15" fmla="*/ 52470 h 86976"/>
                    <a:gd name="connsiteX16" fmla="*/ 74330 w 110656"/>
                    <a:gd name="connsiteY16" fmla="*/ 52470 h 86976"/>
                    <a:gd name="connsiteX17" fmla="*/ 73212 w 110656"/>
                    <a:gd name="connsiteY17" fmla="*/ 49116 h 86976"/>
                    <a:gd name="connsiteX18" fmla="*/ 73771 w 110656"/>
                    <a:gd name="connsiteY18" fmla="*/ 41292 h 86976"/>
                    <a:gd name="connsiteX19" fmla="*/ 73212 w 110656"/>
                    <a:gd name="connsiteY19" fmla="*/ 35704 h 86976"/>
                    <a:gd name="connsiteX20" fmla="*/ 78801 w 110656"/>
                    <a:gd name="connsiteY20" fmla="*/ 32350 h 86976"/>
                    <a:gd name="connsiteX21" fmla="*/ 81595 w 110656"/>
                    <a:gd name="connsiteY21" fmla="*/ 33468 h 86976"/>
                    <a:gd name="connsiteX22" fmla="*/ 78801 w 110656"/>
                    <a:gd name="connsiteY22" fmla="*/ 30674 h 86976"/>
                    <a:gd name="connsiteX23" fmla="*/ 76006 w 110656"/>
                    <a:gd name="connsiteY23" fmla="*/ 30115 h 86976"/>
                    <a:gd name="connsiteX24" fmla="*/ 72094 w 110656"/>
                    <a:gd name="connsiteY24" fmla="*/ 22291 h 86976"/>
                    <a:gd name="connsiteX25" fmla="*/ 65947 w 110656"/>
                    <a:gd name="connsiteY25" fmla="*/ 11113 h 86976"/>
                    <a:gd name="connsiteX26" fmla="*/ 67064 w 110656"/>
                    <a:gd name="connsiteY26" fmla="*/ 8319 h 86976"/>
                    <a:gd name="connsiteX27" fmla="*/ 64829 w 110656"/>
                    <a:gd name="connsiteY27" fmla="*/ 11113 h 86976"/>
                    <a:gd name="connsiteX28" fmla="*/ 65388 w 110656"/>
                    <a:gd name="connsiteY28" fmla="*/ 13908 h 86976"/>
                    <a:gd name="connsiteX29" fmla="*/ 69300 w 110656"/>
                    <a:gd name="connsiteY29" fmla="*/ 27321 h 86976"/>
                    <a:gd name="connsiteX30" fmla="*/ 71535 w 110656"/>
                    <a:gd name="connsiteY30" fmla="*/ 35145 h 86976"/>
                    <a:gd name="connsiteX31" fmla="*/ 70976 w 110656"/>
                    <a:gd name="connsiteY31" fmla="*/ 35704 h 86976"/>
                    <a:gd name="connsiteX32" fmla="*/ 67623 w 110656"/>
                    <a:gd name="connsiteY32" fmla="*/ 33468 h 86976"/>
                    <a:gd name="connsiteX33" fmla="*/ 65388 w 110656"/>
                    <a:gd name="connsiteY33" fmla="*/ 31792 h 86976"/>
                    <a:gd name="connsiteX34" fmla="*/ 62034 w 110656"/>
                    <a:gd name="connsiteY34" fmla="*/ 29556 h 86976"/>
                    <a:gd name="connsiteX35" fmla="*/ 59240 w 110656"/>
                    <a:gd name="connsiteY35" fmla="*/ 22850 h 86976"/>
                    <a:gd name="connsiteX36" fmla="*/ 55887 w 110656"/>
                    <a:gd name="connsiteY36" fmla="*/ 8319 h 86976"/>
                    <a:gd name="connsiteX37" fmla="*/ 53651 w 110656"/>
                    <a:gd name="connsiteY37" fmla="*/ 5525 h 86976"/>
                    <a:gd name="connsiteX38" fmla="*/ 48622 w 110656"/>
                    <a:gd name="connsiteY38" fmla="*/ 4966 h 86976"/>
                    <a:gd name="connsiteX39" fmla="*/ 41356 w 110656"/>
                    <a:gd name="connsiteY39" fmla="*/ 1613 h 86976"/>
                    <a:gd name="connsiteX40" fmla="*/ 36885 w 110656"/>
                    <a:gd name="connsiteY40" fmla="*/ 2171 h 86976"/>
                    <a:gd name="connsiteX41" fmla="*/ 35768 w 110656"/>
                    <a:gd name="connsiteY41" fmla="*/ 3848 h 86976"/>
                    <a:gd name="connsiteX42" fmla="*/ 32414 w 110656"/>
                    <a:gd name="connsiteY42" fmla="*/ 2730 h 86976"/>
                    <a:gd name="connsiteX43" fmla="*/ 27943 w 110656"/>
                    <a:gd name="connsiteY43" fmla="*/ 3289 h 86976"/>
                    <a:gd name="connsiteX44" fmla="*/ 20678 w 110656"/>
                    <a:gd name="connsiteY44" fmla="*/ 6084 h 86976"/>
                    <a:gd name="connsiteX45" fmla="*/ 19002 w 110656"/>
                    <a:gd name="connsiteY45" fmla="*/ 7760 h 86976"/>
                    <a:gd name="connsiteX46" fmla="*/ 4471 w 110656"/>
                    <a:gd name="connsiteY46" fmla="*/ 6642 h 86976"/>
                    <a:gd name="connsiteX47" fmla="*/ 0 w 110656"/>
                    <a:gd name="connsiteY47" fmla="*/ 4966 h 86976"/>
                    <a:gd name="connsiteX48" fmla="*/ 9501 w 110656"/>
                    <a:gd name="connsiteY48" fmla="*/ 13349 h 86976"/>
                    <a:gd name="connsiteX49" fmla="*/ 25149 w 110656"/>
                    <a:gd name="connsiteY49" fmla="*/ 16702 h 86976"/>
                    <a:gd name="connsiteX50" fmla="*/ 27943 w 110656"/>
                    <a:gd name="connsiteY50" fmla="*/ 18938 h 86976"/>
                    <a:gd name="connsiteX51" fmla="*/ 38562 w 110656"/>
                    <a:gd name="connsiteY51" fmla="*/ 25085 h 86976"/>
                    <a:gd name="connsiteX52" fmla="*/ 43592 w 110656"/>
                    <a:gd name="connsiteY52" fmla="*/ 27879 h 86976"/>
                    <a:gd name="connsiteX53" fmla="*/ 43033 w 110656"/>
                    <a:gd name="connsiteY53" fmla="*/ 32350 h 86976"/>
                    <a:gd name="connsiteX54" fmla="*/ 43033 w 110656"/>
                    <a:gd name="connsiteY54" fmla="*/ 33468 h 86976"/>
                    <a:gd name="connsiteX55" fmla="*/ 41356 w 110656"/>
                    <a:gd name="connsiteY55" fmla="*/ 35704 h 86976"/>
                    <a:gd name="connsiteX56" fmla="*/ 40797 w 110656"/>
                    <a:gd name="connsiteY56" fmla="*/ 42410 h 86976"/>
                    <a:gd name="connsiteX57" fmla="*/ 45827 w 110656"/>
                    <a:gd name="connsiteY57" fmla="*/ 47440 h 86976"/>
                    <a:gd name="connsiteX58" fmla="*/ 48063 w 110656"/>
                    <a:gd name="connsiteY58" fmla="*/ 54146 h 86976"/>
                    <a:gd name="connsiteX59" fmla="*/ 49180 w 110656"/>
                    <a:gd name="connsiteY59" fmla="*/ 57500 h 86976"/>
                    <a:gd name="connsiteX60" fmla="*/ 52534 w 110656"/>
                    <a:gd name="connsiteY60" fmla="*/ 61412 h 86976"/>
                    <a:gd name="connsiteX61" fmla="*/ 55328 w 110656"/>
                    <a:gd name="connsiteY61" fmla="*/ 63088 h 86976"/>
                    <a:gd name="connsiteX62" fmla="*/ 58122 w 110656"/>
                    <a:gd name="connsiteY62" fmla="*/ 60853 h 86976"/>
                    <a:gd name="connsiteX63" fmla="*/ 63152 w 110656"/>
                    <a:gd name="connsiteY63" fmla="*/ 58617 h 86976"/>
                    <a:gd name="connsiteX64" fmla="*/ 69300 w 110656"/>
                    <a:gd name="connsiteY64" fmla="*/ 64206 h 86976"/>
                    <a:gd name="connsiteX65" fmla="*/ 82154 w 110656"/>
                    <a:gd name="connsiteY65" fmla="*/ 79295 h 86976"/>
                    <a:gd name="connsiteX66" fmla="*/ 84948 w 110656"/>
                    <a:gd name="connsiteY66" fmla="*/ 80972 h 86976"/>
                    <a:gd name="connsiteX67" fmla="*/ 91096 w 110656"/>
                    <a:gd name="connsiteY67" fmla="*/ 84884 h 86976"/>
                    <a:gd name="connsiteX68" fmla="*/ 98361 w 110656"/>
                    <a:gd name="connsiteY68" fmla="*/ 86002 h 86976"/>
                    <a:gd name="connsiteX69" fmla="*/ 103950 w 110656"/>
                    <a:gd name="connsiteY69" fmla="*/ 82090 h 8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0656" h="86976">
                      <a:moveTo>
                        <a:pt x="103950" y="82090"/>
                      </a:moveTo>
                      <a:cubicBezTo>
                        <a:pt x="106185" y="79854"/>
                        <a:pt x="107862" y="77619"/>
                        <a:pt x="110656" y="74266"/>
                      </a:cubicBezTo>
                      <a:cubicBezTo>
                        <a:pt x="108421" y="73707"/>
                        <a:pt x="107303" y="73707"/>
                        <a:pt x="106185" y="73707"/>
                      </a:cubicBezTo>
                      <a:cubicBezTo>
                        <a:pt x="103391" y="73148"/>
                        <a:pt x="100596" y="72589"/>
                        <a:pt x="99479" y="69236"/>
                      </a:cubicBezTo>
                      <a:cubicBezTo>
                        <a:pt x="98920" y="67000"/>
                        <a:pt x="97802" y="65324"/>
                        <a:pt x="95008" y="66441"/>
                      </a:cubicBezTo>
                      <a:cubicBezTo>
                        <a:pt x="94449" y="66441"/>
                        <a:pt x="93890" y="65883"/>
                        <a:pt x="93331" y="65883"/>
                      </a:cubicBezTo>
                      <a:cubicBezTo>
                        <a:pt x="89419" y="64206"/>
                        <a:pt x="86625" y="59176"/>
                        <a:pt x="89419" y="53587"/>
                      </a:cubicBezTo>
                      <a:cubicBezTo>
                        <a:pt x="90537" y="51352"/>
                        <a:pt x="90537" y="49675"/>
                        <a:pt x="88860" y="49116"/>
                      </a:cubicBezTo>
                      <a:cubicBezTo>
                        <a:pt x="89978" y="46322"/>
                        <a:pt x="91096" y="44087"/>
                        <a:pt x="91655" y="41851"/>
                      </a:cubicBezTo>
                      <a:cubicBezTo>
                        <a:pt x="90537" y="41292"/>
                        <a:pt x="89419" y="40733"/>
                        <a:pt x="88860" y="40733"/>
                      </a:cubicBezTo>
                      <a:cubicBezTo>
                        <a:pt x="87742" y="41851"/>
                        <a:pt x="86066" y="43528"/>
                        <a:pt x="85507" y="43528"/>
                      </a:cubicBezTo>
                      <a:cubicBezTo>
                        <a:pt x="83830" y="42410"/>
                        <a:pt x="82154" y="41292"/>
                        <a:pt x="80477" y="39616"/>
                      </a:cubicBezTo>
                      <a:cubicBezTo>
                        <a:pt x="80477" y="39616"/>
                        <a:pt x="79918" y="39616"/>
                        <a:pt x="79918" y="39616"/>
                      </a:cubicBezTo>
                      <a:cubicBezTo>
                        <a:pt x="80477" y="40733"/>
                        <a:pt x="81036" y="41851"/>
                        <a:pt x="81036" y="42969"/>
                      </a:cubicBezTo>
                      <a:cubicBezTo>
                        <a:pt x="81595" y="44087"/>
                        <a:pt x="81595" y="45204"/>
                        <a:pt x="81595" y="46881"/>
                      </a:cubicBezTo>
                      <a:cubicBezTo>
                        <a:pt x="81595" y="49675"/>
                        <a:pt x="79359" y="51352"/>
                        <a:pt x="77124" y="52470"/>
                      </a:cubicBezTo>
                      <a:cubicBezTo>
                        <a:pt x="76565" y="53029"/>
                        <a:pt x="74888" y="53029"/>
                        <a:pt x="74330" y="52470"/>
                      </a:cubicBezTo>
                      <a:cubicBezTo>
                        <a:pt x="73771" y="51911"/>
                        <a:pt x="73212" y="50234"/>
                        <a:pt x="73212" y="49116"/>
                      </a:cubicBezTo>
                      <a:cubicBezTo>
                        <a:pt x="73212" y="46322"/>
                        <a:pt x="73771" y="43528"/>
                        <a:pt x="73771" y="41292"/>
                      </a:cubicBezTo>
                      <a:cubicBezTo>
                        <a:pt x="73771" y="39616"/>
                        <a:pt x="73212" y="37380"/>
                        <a:pt x="73212" y="35704"/>
                      </a:cubicBezTo>
                      <a:cubicBezTo>
                        <a:pt x="73212" y="32350"/>
                        <a:pt x="75447" y="30674"/>
                        <a:pt x="78801" y="32350"/>
                      </a:cubicBezTo>
                      <a:cubicBezTo>
                        <a:pt x="79359" y="32909"/>
                        <a:pt x="80477" y="32909"/>
                        <a:pt x="81595" y="33468"/>
                      </a:cubicBezTo>
                      <a:cubicBezTo>
                        <a:pt x="81595" y="31233"/>
                        <a:pt x="79918" y="29556"/>
                        <a:pt x="78801" y="30674"/>
                      </a:cubicBezTo>
                      <a:cubicBezTo>
                        <a:pt x="77124" y="31792"/>
                        <a:pt x="76006" y="30674"/>
                        <a:pt x="76006" y="30115"/>
                      </a:cubicBezTo>
                      <a:cubicBezTo>
                        <a:pt x="75447" y="26762"/>
                        <a:pt x="73212" y="25085"/>
                        <a:pt x="72094" y="22291"/>
                      </a:cubicBezTo>
                      <a:cubicBezTo>
                        <a:pt x="70418" y="18379"/>
                        <a:pt x="69859" y="13908"/>
                        <a:pt x="65947" y="11113"/>
                      </a:cubicBezTo>
                      <a:cubicBezTo>
                        <a:pt x="66505" y="9996"/>
                        <a:pt x="66505" y="9437"/>
                        <a:pt x="67064" y="8319"/>
                      </a:cubicBezTo>
                      <a:cubicBezTo>
                        <a:pt x="64829" y="8319"/>
                        <a:pt x="64270" y="8878"/>
                        <a:pt x="64829" y="11113"/>
                      </a:cubicBezTo>
                      <a:cubicBezTo>
                        <a:pt x="65388" y="11672"/>
                        <a:pt x="65388" y="12790"/>
                        <a:pt x="65388" y="13908"/>
                      </a:cubicBezTo>
                      <a:cubicBezTo>
                        <a:pt x="65388" y="18379"/>
                        <a:pt x="67064" y="22850"/>
                        <a:pt x="69300" y="27321"/>
                      </a:cubicBezTo>
                      <a:cubicBezTo>
                        <a:pt x="70418" y="29556"/>
                        <a:pt x="70976" y="32350"/>
                        <a:pt x="71535" y="35145"/>
                      </a:cubicBezTo>
                      <a:cubicBezTo>
                        <a:pt x="71535" y="35145"/>
                        <a:pt x="70976" y="35704"/>
                        <a:pt x="70976" y="35704"/>
                      </a:cubicBezTo>
                      <a:cubicBezTo>
                        <a:pt x="69859" y="35145"/>
                        <a:pt x="68182" y="34586"/>
                        <a:pt x="67623" y="33468"/>
                      </a:cubicBezTo>
                      <a:cubicBezTo>
                        <a:pt x="67064" y="31792"/>
                        <a:pt x="66505" y="32350"/>
                        <a:pt x="65388" y="31792"/>
                      </a:cubicBezTo>
                      <a:cubicBezTo>
                        <a:pt x="64270" y="31792"/>
                        <a:pt x="62034" y="30674"/>
                        <a:pt x="62034" y="29556"/>
                      </a:cubicBezTo>
                      <a:cubicBezTo>
                        <a:pt x="62034" y="26762"/>
                        <a:pt x="60358" y="25085"/>
                        <a:pt x="59240" y="22850"/>
                      </a:cubicBezTo>
                      <a:cubicBezTo>
                        <a:pt x="57005" y="18379"/>
                        <a:pt x="54769" y="13908"/>
                        <a:pt x="55887" y="8319"/>
                      </a:cubicBezTo>
                      <a:cubicBezTo>
                        <a:pt x="56446" y="6642"/>
                        <a:pt x="55887" y="5525"/>
                        <a:pt x="53651" y="5525"/>
                      </a:cubicBezTo>
                      <a:cubicBezTo>
                        <a:pt x="51975" y="5525"/>
                        <a:pt x="50298" y="4966"/>
                        <a:pt x="48622" y="4966"/>
                      </a:cubicBezTo>
                      <a:cubicBezTo>
                        <a:pt x="45827" y="4966"/>
                        <a:pt x="43592" y="4407"/>
                        <a:pt x="41356" y="1613"/>
                      </a:cubicBezTo>
                      <a:cubicBezTo>
                        <a:pt x="39680" y="-623"/>
                        <a:pt x="38003" y="-623"/>
                        <a:pt x="36885" y="2171"/>
                      </a:cubicBezTo>
                      <a:cubicBezTo>
                        <a:pt x="36327" y="2730"/>
                        <a:pt x="36327" y="3289"/>
                        <a:pt x="35768" y="3848"/>
                      </a:cubicBezTo>
                      <a:cubicBezTo>
                        <a:pt x="34650" y="3289"/>
                        <a:pt x="32973" y="2171"/>
                        <a:pt x="32414" y="2730"/>
                      </a:cubicBezTo>
                      <a:cubicBezTo>
                        <a:pt x="30738" y="4407"/>
                        <a:pt x="29620" y="3289"/>
                        <a:pt x="27943" y="3289"/>
                      </a:cubicBezTo>
                      <a:cubicBezTo>
                        <a:pt x="25149" y="3289"/>
                        <a:pt x="22914" y="4407"/>
                        <a:pt x="20678" y="6084"/>
                      </a:cubicBezTo>
                      <a:cubicBezTo>
                        <a:pt x="20119" y="6642"/>
                        <a:pt x="19560" y="7201"/>
                        <a:pt x="19002" y="7760"/>
                      </a:cubicBezTo>
                      <a:cubicBezTo>
                        <a:pt x="13972" y="9437"/>
                        <a:pt x="9501" y="9996"/>
                        <a:pt x="4471" y="6642"/>
                      </a:cubicBezTo>
                      <a:cubicBezTo>
                        <a:pt x="3353" y="6084"/>
                        <a:pt x="1677" y="5525"/>
                        <a:pt x="0" y="4966"/>
                      </a:cubicBezTo>
                      <a:cubicBezTo>
                        <a:pt x="1677" y="10554"/>
                        <a:pt x="5030" y="13908"/>
                        <a:pt x="9501" y="13349"/>
                      </a:cubicBezTo>
                      <a:cubicBezTo>
                        <a:pt x="15089" y="13349"/>
                        <a:pt x="20119" y="15025"/>
                        <a:pt x="25149" y="16702"/>
                      </a:cubicBezTo>
                      <a:cubicBezTo>
                        <a:pt x="26267" y="17261"/>
                        <a:pt x="26826" y="18379"/>
                        <a:pt x="27943" y="18938"/>
                      </a:cubicBezTo>
                      <a:cubicBezTo>
                        <a:pt x="31297" y="21732"/>
                        <a:pt x="34091" y="24526"/>
                        <a:pt x="38562" y="25085"/>
                      </a:cubicBezTo>
                      <a:cubicBezTo>
                        <a:pt x="40797" y="25085"/>
                        <a:pt x="43033" y="26203"/>
                        <a:pt x="43592" y="27879"/>
                      </a:cubicBezTo>
                      <a:cubicBezTo>
                        <a:pt x="44151" y="29556"/>
                        <a:pt x="44710" y="31233"/>
                        <a:pt x="43033" y="32350"/>
                      </a:cubicBezTo>
                      <a:cubicBezTo>
                        <a:pt x="43033" y="32350"/>
                        <a:pt x="43033" y="33468"/>
                        <a:pt x="43033" y="33468"/>
                      </a:cubicBezTo>
                      <a:cubicBezTo>
                        <a:pt x="42474" y="34586"/>
                        <a:pt x="42474" y="35145"/>
                        <a:pt x="41356" y="35704"/>
                      </a:cubicBezTo>
                      <a:cubicBezTo>
                        <a:pt x="39680" y="37380"/>
                        <a:pt x="39121" y="40733"/>
                        <a:pt x="40797" y="42410"/>
                      </a:cubicBezTo>
                      <a:cubicBezTo>
                        <a:pt x="42474" y="44087"/>
                        <a:pt x="44151" y="45763"/>
                        <a:pt x="45827" y="47440"/>
                      </a:cubicBezTo>
                      <a:cubicBezTo>
                        <a:pt x="47504" y="49116"/>
                        <a:pt x="49180" y="51352"/>
                        <a:pt x="48063" y="54146"/>
                      </a:cubicBezTo>
                      <a:cubicBezTo>
                        <a:pt x="48063" y="55264"/>
                        <a:pt x="48622" y="56382"/>
                        <a:pt x="49180" y="57500"/>
                      </a:cubicBezTo>
                      <a:cubicBezTo>
                        <a:pt x="50298" y="59176"/>
                        <a:pt x="51416" y="60294"/>
                        <a:pt x="52534" y="61412"/>
                      </a:cubicBezTo>
                      <a:cubicBezTo>
                        <a:pt x="53093" y="61970"/>
                        <a:pt x="54769" y="63088"/>
                        <a:pt x="55328" y="63088"/>
                      </a:cubicBezTo>
                      <a:cubicBezTo>
                        <a:pt x="56446" y="63088"/>
                        <a:pt x="57564" y="61970"/>
                        <a:pt x="58122" y="60853"/>
                      </a:cubicBezTo>
                      <a:cubicBezTo>
                        <a:pt x="59240" y="59176"/>
                        <a:pt x="62034" y="57500"/>
                        <a:pt x="63152" y="58617"/>
                      </a:cubicBezTo>
                      <a:cubicBezTo>
                        <a:pt x="65388" y="60294"/>
                        <a:pt x="68182" y="61970"/>
                        <a:pt x="69300" y="64206"/>
                      </a:cubicBezTo>
                      <a:cubicBezTo>
                        <a:pt x="72653" y="70354"/>
                        <a:pt x="77683" y="74266"/>
                        <a:pt x="82154" y="79295"/>
                      </a:cubicBezTo>
                      <a:cubicBezTo>
                        <a:pt x="82713" y="79854"/>
                        <a:pt x="83830" y="80972"/>
                        <a:pt x="84948" y="80972"/>
                      </a:cubicBezTo>
                      <a:cubicBezTo>
                        <a:pt x="87742" y="80972"/>
                        <a:pt x="89419" y="82649"/>
                        <a:pt x="91096" y="84884"/>
                      </a:cubicBezTo>
                      <a:cubicBezTo>
                        <a:pt x="92772" y="87120"/>
                        <a:pt x="96126" y="87678"/>
                        <a:pt x="98361" y="86002"/>
                      </a:cubicBezTo>
                      <a:cubicBezTo>
                        <a:pt x="101155" y="85443"/>
                        <a:pt x="102832" y="83766"/>
                        <a:pt x="103950" y="82090"/>
                      </a:cubicBezTo>
                      <a:close/>
                    </a:path>
                  </a:pathLst>
                </a:custGeom>
                <a:solidFill>
                  <a:schemeClr val="bg1"/>
                </a:solidFill>
                <a:ln w="5556" cap="flat">
                  <a:noFill/>
                  <a:prstDash val="solid"/>
                  <a:miter/>
                </a:ln>
              </p:spPr>
              <p:txBody>
                <a:bodyPr rtlCol="0" anchor="ctr"/>
                <a:lstStyle/>
                <a:p>
                  <a:endParaRPr lang="en-US"/>
                </a:p>
              </p:txBody>
            </p:sp>
            <p:sp>
              <p:nvSpPr>
                <p:cNvPr id="16" name="Picture 120">
                  <a:extLst>
                    <a:ext uri="{FF2B5EF4-FFF2-40B4-BE49-F238E27FC236}">
                      <a16:creationId xmlns:a16="http://schemas.microsoft.com/office/drawing/2014/main" id="{A1048DF6-B25A-4740-B388-F4BCD3EF909D}"/>
                    </a:ext>
                  </a:extLst>
                </p:cNvPr>
                <p:cNvSpPr/>
                <p:nvPr/>
              </p:nvSpPr>
              <p:spPr>
                <a:xfrm>
                  <a:off x="11642301" y="676458"/>
                  <a:ext cx="8941" cy="61475"/>
                </a:xfrm>
                <a:custGeom>
                  <a:avLst/>
                  <a:gdLst>
                    <a:gd name="connsiteX0" fmla="*/ 6148 w 8941"/>
                    <a:gd name="connsiteY0" fmla="*/ 55328 h 61475"/>
                    <a:gd name="connsiteX1" fmla="*/ 7824 w 8941"/>
                    <a:gd name="connsiteY1" fmla="*/ 46386 h 61475"/>
                    <a:gd name="connsiteX2" fmla="*/ 7824 w 8941"/>
                    <a:gd name="connsiteY2" fmla="*/ 42474 h 61475"/>
                    <a:gd name="connsiteX3" fmla="*/ 7824 w 8941"/>
                    <a:gd name="connsiteY3" fmla="*/ 38562 h 61475"/>
                    <a:gd name="connsiteX4" fmla="*/ 7824 w 8941"/>
                    <a:gd name="connsiteY4" fmla="*/ 29061 h 61475"/>
                    <a:gd name="connsiteX5" fmla="*/ 8942 w 8941"/>
                    <a:gd name="connsiteY5" fmla="*/ 24590 h 61475"/>
                    <a:gd name="connsiteX6" fmla="*/ 8383 w 8941"/>
                    <a:gd name="connsiteY6" fmla="*/ 12854 h 61475"/>
                    <a:gd name="connsiteX7" fmla="*/ 7824 w 8941"/>
                    <a:gd name="connsiteY7" fmla="*/ 559 h 61475"/>
                    <a:gd name="connsiteX8" fmla="*/ 5030 w 8941"/>
                    <a:gd name="connsiteY8" fmla="*/ 0 h 61475"/>
                    <a:gd name="connsiteX9" fmla="*/ 4471 w 8941"/>
                    <a:gd name="connsiteY9" fmla="*/ 8942 h 61475"/>
                    <a:gd name="connsiteX10" fmla="*/ 3912 w 8941"/>
                    <a:gd name="connsiteY10" fmla="*/ 21796 h 61475"/>
                    <a:gd name="connsiteX11" fmla="*/ 2794 w 8941"/>
                    <a:gd name="connsiteY11" fmla="*/ 26826 h 61475"/>
                    <a:gd name="connsiteX12" fmla="*/ 559 w 8941"/>
                    <a:gd name="connsiteY12" fmla="*/ 32414 h 61475"/>
                    <a:gd name="connsiteX13" fmla="*/ 0 w 8941"/>
                    <a:gd name="connsiteY13" fmla="*/ 44710 h 61475"/>
                    <a:gd name="connsiteX14" fmla="*/ 0 w 8941"/>
                    <a:gd name="connsiteY14" fmla="*/ 45827 h 61475"/>
                    <a:gd name="connsiteX15" fmla="*/ 3353 w 8941"/>
                    <a:gd name="connsiteY15" fmla="*/ 61476 h 61475"/>
                    <a:gd name="connsiteX16" fmla="*/ 4471 w 8941"/>
                    <a:gd name="connsiteY16" fmla="*/ 59799 h 61475"/>
                    <a:gd name="connsiteX17" fmla="*/ 6148 w 8941"/>
                    <a:gd name="connsiteY17" fmla="*/ 55328 h 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41" h="61475">
                      <a:moveTo>
                        <a:pt x="6148" y="55328"/>
                      </a:moveTo>
                      <a:cubicBezTo>
                        <a:pt x="7265" y="52534"/>
                        <a:pt x="8942" y="49739"/>
                        <a:pt x="7824" y="46386"/>
                      </a:cubicBezTo>
                      <a:cubicBezTo>
                        <a:pt x="7265" y="45268"/>
                        <a:pt x="7824" y="43592"/>
                        <a:pt x="7824" y="42474"/>
                      </a:cubicBezTo>
                      <a:cubicBezTo>
                        <a:pt x="7824" y="41356"/>
                        <a:pt x="7824" y="39680"/>
                        <a:pt x="7824" y="38562"/>
                      </a:cubicBezTo>
                      <a:cubicBezTo>
                        <a:pt x="7824" y="35209"/>
                        <a:pt x="7824" y="32414"/>
                        <a:pt x="7824" y="29061"/>
                      </a:cubicBezTo>
                      <a:cubicBezTo>
                        <a:pt x="7824" y="27385"/>
                        <a:pt x="8942" y="26267"/>
                        <a:pt x="8942" y="24590"/>
                      </a:cubicBezTo>
                      <a:cubicBezTo>
                        <a:pt x="8942" y="20678"/>
                        <a:pt x="8942" y="16766"/>
                        <a:pt x="8383" y="12854"/>
                      </a:cubicBezTo>
                      <a:cubicBezTo>
                        <a:pt x="8383" y="8383"/>
                        <a:pt x="7824" y="4471"/>
                        <a:pt x="7824" y="559"/>
                      </a:cubicBezTo>
                      <a:cubicBezTo>
                        <a:pt x="7265" y="559"/>
                        <a:pt x="6148" y="559"/>
                        <a:pt x="5030" y="0"/>
                      </a:cubicBezTo>
                      <a:cubicBezTo>
                        <a:pt x="5030" y="2794"/>
                        <a:pt x="4471" y="5589"/>
                        <a:pt x="4471" y="8942"/>
                      </a:cubicBezTo>
                      <a:cubicBezTo>
                        <a:pt x="3912" y="13413"/>
                        <a:pt x="3353" y="17884"/>
                        <a:pt x="3912" y="21796"/>
                      </a:cubicBezTo>
                      <a:cubicBezTo>
                        <a:pt x="3912" y="23473"/>
                        <a:pt x="3912" y="25149"/>
                        <a:pt x="2794" y="26826"/>
                      </a:cubicBezTo>
                      <a:cubicBezTo>
                        <a:pt x="1677" y="28502"/>
                        <a:pt x="1118" y="30738"/>
                        <a:pt x="559" y="32414"/>
                      </a:cubicBezTo>
                      <a:cubicBezTo>
                        <a:pt x="559" y="36327"/>
                        <a:pt x="2235" y="40797"/>
                        <a:pt x="0" y="44710"/>
                      </a:cubicBezTo>
                      <a:cubicBezTo>
                        <a:pt x="0" y="45268"/>
                        <a:pt x="0" y="45827"/>
                        <a:pt x="0" y="45827"/>
                      </a:cubicBezTo>
                      <a:cubicBezTo>
                        <a:pt x="1118" y="50857"/>
                        <a:pt x="2235" y="56446"/>
                        <a:pt x="3353" y="61476"/>
                      </a:cubicBezTo>
                      <a:cubicBezTo>
                        <a:pt x="3912" y="60917"/>
                        <a:pt x="3912" y="60358"/>
                        <a:pt x="4471" y="59799"/>
                      </a:cubicBezTo>
                      <a:cubicBezTo>
                        <a:pt x="4471" y="59799"/>
                        <a:pt x="5030" y="57564"/>
                        <a:pt x="6148" y="55328"/>
                      </a:cubicBezTo>
                      <a:close/>
                    </a:path>
                  </a:pathLst>
                </a:custGeom>
                <a:solidFill>
                  <a:schemeClr val="bg1"/>
                </a:solidFill>
                <a:ln w="5556" cap="flat">
                  <a:noFill/>
                  <a:prstDash val="solid"/>
                  <a:miter/>
                </a:ln>
              </p:spPr>
              <p:txBody>
                <a:bodyPr rtlCol="0" anchor="ctr"/>
                <a:lstStyle/>
                <a:p>
                  <a:endParaRPr lang="en-US"/>
                </a:p>
              </p:txBody>
            </p:sp>
            <p:sp>
              <p:nvSpPr>
                <p:cNvPr id="18" name="Picture 120">
                  <a:extLst>
                    <a:ext uri="{FF2B5EF4-FFF2-40B4-BE49-F238E27FC236}">
                      <a16:creationId xmlns:a16="http://schemas.microsoft.com/office/drawing/2014/main" id="{C60A2A60-77F8-435B-91BF-510B661E51D9}"/>
                    </a:ext>
                  </a:extLst>
                </p:cNvPr>
                <p:cNvSpPr/>
                <p:nvPr/>
              </p:nvSpPr>
              <p:spPr>
                <a:xfrm>
                  <a:off x="11655714" y="462411"/>
                  <a:ext cx="2235" cy="2235"/>
                </a:xfrm>
                <a:custGeom>
                  <a:avLst/>
                  <a:gdLst>
                    <a:gd name="connsiteX0" fmla="*/ 2235 w 2235"/>
                    <a:gd name="connsiteY0" fmla="*/ 2235 h 2235"/>
                    <a:gd name="connsiteX1" fmla="*/ 0 w 2235"/>
                    <a:gd name="connsiteY1" fmla="*/ 0 h 2235"/>
                    <a:gd name="connsiteX2" fmla="*/ 2235 w 2235"/>
                    <a:gd name="connsiteY2" fmla="*/ 2235 h 2235"/>
                  </a:gdLst>
                  <a:ahLst/>
                  <a:cxnLst>
                    <a:cxn ang="0">
                      <a:pos x="connsiteX0" y="connsiteY0"/>
                    </a:cxn>
                    <a:cxn ang="0">
                      <a:pos x="connsiteX1" y="connsiteY1"/>
                    </a:cxn>
                    <a:cxn ang="0">
                      <a:pos x="connsiteX2" y="connsiteY2"/>
                    </a:cxn>
                  </a:cxnLst>
                  <a:rect l="l" t="t" r="r" b="b"/>
                  <a:pathLst>
                    <a:path w="2235" h="2235">
                      <a:moveTo>
                        <a:pt x="2235" y="2235"/>
                      </a:moveTo>
                      <a:cubicBezTo>
                        <a:pt x="1677" y="1677"/>
                        <a:pt x="1118" y="559"/>
                        <a:pt x="0" y="0"/>
                      </a:cubicBezTo>
                      <a:cubicBezTo>
                        <a:pt x="559" y="1677"/>
                        <a:pt x="1118" y="2235"/>
                        <a:pt x="2235" y="2235"/>
                      </a:cubicBezTo>
                      <a:close/>
                    </a:path>
                  </a:pathLst>
                </a:custGeom>
                <a:solidFill>
                  <a:schemeClr val="bg1"/>
                </a:solidFill>
                <a:ln w="5556" cap="flat">
                  <a:noFill/>
                  <a:prstDash val="solid"/>
                  <a:miter/>
                </a:ln>
              </p:spPr>
              <p:txBody>
                <a:bodyPr rtlCol="0" anchor="ctr"/>
                <a:lstStyle/>
                <a:p>
                  <a:endParaRPr lang="en-US"/>
                </a:p>
              </p:txBody>
            </p:sp>
            <p:sp>
              <p:nvSpPr>
                <p:cNvPr id="19" name="Picture 120">
                  <a:extLst>
                    <a:ext uri="{FF2B5EF4-FFF2-40B4-BE49-F238E27FC236}">
                      <a16:creationId xmlns:a16="http://schemas.microsoft.com/office/drawing/2014/main" id="{23A4F981-CBF3-44D1-BBD5-1B4099CA57AE}"/>
                    </a:ext>
                  </a:extLst>
                </p:cNvPr>
                <p:cNvSpPr/>
                <p:nvPr/>
              </p:nvSpPr>
              <p:spPr>
                <a:xfrm>
                  <a:off x="11478058" y="518489"/>
                  <a:ext cx="243393" cy="335946"/>
                </a:xfrm>
                <a:custGeom>
                  <a:avLst/>
                  <a:gdLst>
                    <a:gd name="connsiteX0" fmla="*/ 218454 w 243393"/>
                    <a:gd name="connsiteY0" fmla="*/ 228946 h 335946"/>
                    <a:gd name="connsiteX1" fmla="*/ 220131 w 243393"/>
                    <a:gd name="connsiteY1" fmla="*/ 8752 h 335946"/>
                    <a:gd name="connsiteX2" fmla="*/ 219013 w 243393"/>
                    <a:gd name="connsiteY2" fmla="*/ 8193 h 335946"/>
                    <a:gd name="connsiteX3" fmla="*/ 219013 w 243393"/>
                    <a:gd name="connsiteY3" fmla="*/ 8752 h 335946"/>
                    <a:gd name="connsiteX4" fmla="*/ 214542 w 243393"/>
                    <a:gd name="connsiteY4" fmla="*/ 6516 h 335946"/>
                    <a:gd name="connsiteX5" fmla="*/ 212865 w 243393"/>
                    <a:gd name="connsiteY5" fmla="*/ 5957 h 335946"/>
                    <a:gd name="connsiteX6" fmla="*/ 206159 w 243393"/>
                    <a:gd name="connsiteY6" fmla="*/ 4281 h 335946"/>
                    <a:gd name="connsiteX7" fmla="*/ 198335 w 243393"/>
                    <a:gd name="connsiteY7" fmla="*/ 2045 h 335946"/>
                    <a:gd name="connsiteX8" fmla="*/ 193864 w 243393"/>
                    <a:gd name="connsiteY8" fmla="*/ 2604 h 335946"/>
                    <a:gd name="connsiteX9" fmla="*/ 188275 w 243393"/>
                    <a:gd name="connsiteY9" fmla="*/ 4281 h 335946"/>
                    <a:gd name="connsiteX10" fmla="*/ 174862 w 243393"/>
                    <a:gd name="connsiteY10" fmla="*/ 7075 h 335946"/>
                    <a:gd name="connsiteX11" fmla="*/ 165361 w 243393"/>
                    <a:gd name="connsiteY11" fmla="*/ 5957 h 335946"/>
                    <a:gd name="connsiteX12" fmla="*/ 160890 w 243393"/>
                    <a:gd name="connsiteY12" fmla="*/ 6516 h 335946"/>
                    <a:gd name="connsiteX13" fmla="*/ 158096 w 243393"/>
                    <a:gd name="connsiteY13" fmla="*/ 9869 h 335946"/>
                    <a:gd name="connsiteX14" fmla="*/ 157537 w 243393"/>
                    <a:gd name="connsiteY14" fmla="*/ 10987 h 335946"/>
                    <a:gd name="connsiteX15" fmla="*/ 162008 w 243393"/>
                    <a:gd name="connsiteY15" fmla="*/ 22165 h 335946"/>
                    <a:gd name="connsiteX16" fmla="*/ 165361 w 243393"/>
                    <a:gd name="connsiteY16" fmla="*/ 22165 h 335946"/>
                    <a:gd name="connsiteX17" fmla="*/ 167597 w 243393"/>
                    <a:gd name="connsiteY17" fmla="*/ 24400 h 335946"/>
                    <a:gd name="connsiteX18" fmla="*/ 167038 w 243393"/>
                    <a:gd name="connsiteY18" fmla="*/ 30548 h 335946"/>
                    <a:gd name="connsiteX19" fmla="*/ 167597 w 243393"/>
                    <a:gd name="connsiteY19" fmla="*/ 37254 h 335946"/>
                    <a:gd name="connsiteX20" fmla="*/ 168715 w 243393"/>
                    <a:gd name="connsiteY20" fmla="*/ 38372 h 335946"/>
                    <a:gd name="connsiteX21" fmla="*/ 179333 w 243393"/>
                    <a:gd name="connsiteY21" fmla="*/ 36695 h 335946"/>
                    <a:gd name="connsiteX22" fmla="*/ 184363 w 243393"/>
                    <a:gd name="connsiteY22" fmla="*/ 34460 h 335946"/>
                    <a:gd name="connsiteX23" fmla="*/ 190510 w 243393"/>
                    <a:gd name="connsiteY23" fmla="*/ 32224 h 335946"/>
                    <a:gd name="connsiteX24" fmla="*/ 187157 w 243393"/>
                    <a:gd name="connsiteY24" fmla="*/ 23841 h 335946"/>
                    <a:gd name="connsiteX25" fmla="*/ 194981 w 243393"/>
                    <a:gd name="connsiteY25" fmla="*/ 23282 h 335946"/>
                    <a:gd name="connsiteX26" fmla="*/ 203923 w 243393"/>
                    <a:gd name="connsiteY26" fmla="*/ 22165 h 335946"/>
                    <a:gd name="connsiteX27" fmla="*/ 205041 w 243393"/>
                    <a:gd name="connsiteY27" fmla="*/ 21606 h 335946"/>
                    <a:gd name="connsiteX28" fmla="*/ 208394 w 243393"/>
                    <a:gd name="connsiteY28" fmla="*/ 22165 h 335946"/>
                    <a:gd name="connsiteX29" fmla="*/ 205600 w 243393"/>
                    <a:gd name="connsiteY29" fmla="*/ 25518 h 335946"/>
                    <a:gd name="connsiteX30" fmla="*/ 200011 w 243393"/>
                    <a:gd name="connsiteY30" fmla="*/ 27194 h 335946"/>
                    <a:gd name="connsiteX31" fmla="*/ 197217 w 243393"/>
                    <a:gd name="connsiteY31" fmla="*/ 34460 h 335946"/>
                    <a:gd name="connsiteX32" fmla="*/ 200011 w 243393"/>
                    <a:gd name="connsiteY32" fmla="*/ 39489 h 335946"/>
                    <a:gd name="connsiteX33" fmla="*/ 197217 w 243393"/>
                    <a:gd name="connsiteY33" fmla="*/ 40607 h 335946"/>
                    <a:gd name="connsiteX34" fmla="*/ 197217 w 243393"/>
                    <a:gd name="connsiteY34" fmla="*/ 45637 h 335946"/>
                    <a:gd name="connsiteX35" fmla="*/ 191628 w 243393"/>
                    <a:gd name="connsiteY35" fmla="*/ 40048 h 335946"/>
                    <a:gd name="connsiteX36" fmla="*/ 187157 w 243393"/>
                    <a:gd name="connsiteY36" fmla="*/ 45637 h 335946"/>
                    <a:gd name="connsiteX37" fmla="*/ 179892 w 243393"/>
                    <a:gd name="connsiteY37" fmla="*/ 45637 h 335946"/>
                    <a:gd name="connsiteX38" fmla="*/ 177098 w 243393"/>
                    <a:gd name="connsiteY38" fmla="*/ 43402 h 335946"/>
                    <a:gd name="connsiteX39" fmla="*/ 170950 w 243393"/>
                    <a:gd name="connsiteY39" fmla="*/ 41725 h 335946"/>
                    <a:gd name="connsiteX40" fmla="*/ 169273 w 243393"/>
                    <a:gd name="connsiteY40" fmla="*/ 40607 h 335946"/>
                    <a:gd name="connsiteX41" fmla="*/ 162008 w 243393"/>
                    <a:gd name="connsiteY41" fmla="*/ 35577 h 335946"/>
                    <a:gd name="connsiteX42" fmla="*/ 165920 w 243393"/>
                    <a:gd name="connsiteY42" fmla="*/ 24959 h 335946"/>
                    <a:gd name="connsiteX43" fmla="*/ 159773 w 243393"/>
                    <a:gd name="connsiteY43" fmla="*/ 23841 h 335946"/>
                    <a:gd name="connsiteX44" fmla="*/ 156419 w 243393"/>
                    <a:gd name="connsiteY44" fmla="*/ 27753 h 335946"/>
                    <a:gd name="connsiteX45" fmla="*/ 151390 w 243393"/>
                    <a:gd name="connsiteY45" fmla="*/ 29989 h 335946"/>
                    <a:gd name="connsiteX46" fmla="*/ 144124 w 243393"/>
                    <a:gd name="connsiteY46" fmla="*/ 28871 h 335946"/>
                    <a:gd name="connsiteX47" fmla="*/ 134065 w 243393"/>
                    <a:gd name="connsiteY47" fmla="*/ 29430 h 335946"/>
                    <a:gd name="connsiteX48" fmla="*/ 131829 w 243393"/>
                    <a:gd name="connsiteY48" fmla="*/ 29430 h 335946"/>
                    <a:gd name="connsiteX49" fmla="*/ 131829 w 243393"/>
                    <a:gd name="connsiteY49" fmla="*/ 27753 h 335946"/>
                    <a:gd name="connsiteX50" fmla="*/ 136300 w 243393"/>
                    <a:gd name="connsiteY50" fmla="*/ 26635 h 335946"/>
                    <a:gd name="connsiteX51" fmla="*/ 135741 w 243393"/>
                    <a:gd name="connsiteY51" fmla="*/ 22723 h 335946"/>
                    <a:gd name="connsiteX52" fmla="*/ 134624 w 243393"/>
                    <a:gd name="connsiteY52" fmla="*/ 17694 h 335946"/>
                    <a:gd name="connsiteX53" fmla="*/ 133506 w 243393"/>
                    <a:gd name="connsiteY53" fmla="*/ 8193 h 335946"/>
                    <a:gd name="connsiteX54" fmla="*/ 137977 w 243393"/>
                    <a:gd name="connsiteY54" fmla="*/ 5957 h 335946"/>
                    <a:gd name="connsiteX55" fmla="*/ 135741 w 243393"/>
                    <a:gd name="connsiteY55" fmla="*/ 2045 h 335946"/>
                    <a:gd name="connsiteX56" fmla="*/ 130153 w 243393"/>
                    <a:gd name="connsiteY56" fmla="*/ 369 h 335946"/>
                    <a:gd name="connsiteX57" fmla="*/ 124564 w 243393"/>
                    <a:gd name="connsiteY57" fmla="*/ 5957 h 335946"/>
                    <a:gd name="connsiteX58" fmla="*/ 111151 w 243393"/>
                    <a:gd name="connsiteY58" fmla="*/ 1486 h 335946"/>
                    <a:gd name="connsiteX59" fmla="*/ 109474 w 243393"/>
                    <a:gd name="connsiteY59" fmla="*/ 5398 h 335946"/>
                    <a:gd name="connsiteX60" fmla="*/ 105003 w 243393"/>
                    <a:gd name="connsiteY60" fmla="*/ 12105 h 335946"/>
                    <a:gd name="connsiteX61" fmla="*/ 109474 w 243393"/>
                    <a:gd name="connsiteY61" fmla="*/ 13223 h 335946"/>
                    <a:gd name="connsiteX62" fmla="*/ 112269 w 243393"/>
                    <a:gd name="connsiteY62" fmla="*/ 13781 h 335946"/>
                    <a:gd name="connsiteX63" fmla="*/ 119534 w 243393"/>
                    <a:gd name="connsiteY63" fmla="*/ 12105 h 335946"/>
                    <a:gd name="connsiteX64" fmla="*/ 124005 w 243393"/>
                    <a:gd name="connsiteY64" fmla="*/ 9311 h 335946"/>
                    <a:gd name="connsiteX65" fmla="*/ 126240 w 243393"/>
                    <a:gd name="connsiteY65" fmla="*/ 14899 h 335946"/>
                    <a:gd name="connsiteX66" fmla="*/ 124005 w 243393"/>
                    <a:gd name="connsiteY66" fmla="*/ 14340 h 335946"/>
                    <a:gd name="connsiteX67" fmla="*/ 121769 w 243393"/>
                    <a:gd name="connsiteY67" fmla="*/ 13223 h 335946"/>
                    <a:gd name="connsiteX68" fmla="*/ 118416 w 243393"/>
                    <a:gd name="connsiteY68" fmla="*/ 19929 h 335946"/>
                    <a:gd name="connsiteX69" fmla="*/ 115622 w 243393"/>
                    <a:gd name="connsiteY69" fmla="*/ 19370 h 335946"/>
                    <a:gd name="connsiteX70" fmla="*/ 113386 w 243393"/>
                    <a:gd name="connsiteY70" fmla="*/ 20488 h 335946"/>
                    <a:gd name="connsiteX71" fmla="*/ 114504 w 243393"/>
                    <a:gd name="connsiteY71" fmla="*/ 22723 h 335946"/>
                    <a:gd name="connsiteX72" fmla="*/ 120093 w 243393"/>
                    <a:gd name="connsiteY72" fmla="*/ 24959 h 335946"/>
                    <a:gd name="connsiteX73" fmla="*/ 129035 w 243393"/>
                    <a:gd name="connsiteY73" fmla="*/ 29430 h 335946"/>
                    <a:gd name="connsiteX74" fmla="*/ 130711 w 243393"/>
                    <a:gd name="connsiteY74" fmla="*/ 30548 h 335946"/>
                    <a:gd name="connsiteX75" fmla="*/ 124564 w 243393"/>
                    <a:gd name="connsiteY75" fmla="*/ 29989 h 335946"/>
                    <a:gd name="connsiteX76" fmla="*/ 120652 w 243393"/>
                    <a:gd name="connsiteY76" fmla="*/ 28871 h 335946"/>
                    <a:gd name="connsiteX77" fmla="*/ 116181 w 243393"/>
                    <a:gd name="connsiteY77" fmla="*/ 27194 h 335946"/>
                    <a:gd name="connsiteX78" fmla="*/ 112828 w 243393"/>
                    <a:gd name="connsiteY78" fmla="*/ 26077 h 335946"/>
                    <a:gd name="connsiteX79" fmla="*/ 111151 w 243393"/>
                    <a:gd name="connsiteY79" fmla="*/ 29989 h 335946"/>
                    <a:gd name="connsiteX80" fmla="*/ 112828 w 243393"/>
                    <a:gd name="connsiteY80" fmla="*/ 31665 h 335946"/>
                    <a:gd name="connsiteX81" fmla="*/ 112828 w 243393"/>
                    <a:gd name="connsiteY81" fmla="*/ 40048 h 335946"/>
                    <a:gd name="connsiteX82" fmla="*/ 111710 w 243393"/>
                    <a:gd name="connsiteY82" fmla="*/ 41166 h 335946"/>
                    <a:gd name="connsiteX83" fmla="*/ 106121 w 243393"/>
                    <a:gd name="connsiteY83" fmla="*/ 44519 h 335946"/>
                    <a:gd name="connsiteX84" fmla="*/ 100532 w 243393"/>
                    <a:gd name="connsiteY84" fmla="*/ 40048 h 335946"/>
                    <a:gd name="connsiteX85" fmla="*/ 92149 w 243393"/>
                    <a:gd name="connsiteY85" fmla="*/ 33342 h 335946"/>
                    <a:gd name="connsiteX86" fmla="*/ 86561 w 243393"/>
                    <a:gd name="connsiteY86" fmla="*/ 36136 h 335946"/>
                    <a:gd name="connsiteX87" fmla="*/ 80413 w 243393"/>
                    <a:gd name="connsiteY87" fmla="*/ 43960 h 335946"/>
                    <a:gd name="connsiteX88" fmla="*/ 75383 w 243393"/>
                    <a:gd name="connsiteY88" fmla="*/ 51785 h 335946"/>
                    <a:gd name="connsiteX89" fmla="*/ 77060 w 243393"/>
                    <a:gd name="connsiteY89" fmla="*/ 55138 h 335946"/>
                    <a:gd name="connsiteX90" fmla="*/ 82090 w 243393"/>
                    <a:gd name="connsiteY90" fmla="*/ 60727 h 335946"/>
                    <a:gd name="connsiteX91" fmla="*/ 70912 w 243393"/>
                    <a:gd name="connsiteY91" fmla="*/ 64080 h 335946"/>
                    <a:gd name="connsiteX92" fmla="*/ 58058 w 243393"/>
                    <a:gd name="connsiteY92" fmla="*/ 70227 h 335946"/>
                    <a:gd name="connsiteX93" fmla="*/ 53587 w 243393"/>
                    <a:gd name="connsiteY93" fmla="*/ 71904 h 335946"/>
                    <a:gd name="connsiteX94" fmla="*/ 30674 w 243393"/>
                    <a:gd name="connsiteY94" fmla="*/ 78051 h 335946"/>
                    <a:gd name="connsiteX95" fmla="*/ 23409 w 243393"/>
                    <a:gd name="connsiteY95" fmla="*/ 81405 h 335946"/>
                    <a:gd name="connsiteX96" fmla="*/ 16702 w 243393"/>
                    <a:gd name="connsiteY96" fmla="*/ 89788 h 335946"/>
                    <a:gd name="connsiteX97" fmla="*/ 7201 w 243393"/>
                    <a:gd name="connsiteY97" fmla="*/ 101524 h 335946"/>
                    <a:gd name="connsiteX98" fmla="*/ 3289 w 243393"/>
                    <a:gd name="connsiteY98" fmla="*/ 106554 h 335946"/>
                    <a:gd name="connsiteX99" fmla="*/ 2171 w 243393"/>
                    <a:gd name="connsiteY99" fmla="*/ 108789 h 335946"/>
                    <a:gd name="connsiteX100" fmla="*/ 1613 w 243393"/>
                    <a:gd name="connsiteY100" fmla="*/ 118290 h 335946"/>
                    <a:gd name="connsiteX101" fmla="*/ 2171 w 243393"/>
                    <a:gd name="connsiteY101" fmla="*/ 120526 h 335946"/>
                    <a:gd name="connsiteX102" fmla="*/ 2171 w 243393"/>
                    <a:gd name="connsiteY102" fmla="*/ 127232 h 335946"/>
                    <a:gd name="connsiteX103" fmla="*/ 1054 w 243393"/>
                    <a:gd name="connsiteY103" fmla="*/ 131703 h 335946"/>
                    <a:gd name="connsiteX104" fmla="*/ 495 w 243393"/>
                    <a:gd name="connsiteY104" fmla="*/ 133380 h 335946"/>
                    <a:gd name="connsiteX105" fmla="*/ 3289 w 243393"/>
                    <a:gd name="connsiteY105" fmla="*/ 146233 h 335946"/>
                    <a:gd name="connsiteX106" fmla="*/ 7760 w 243393"/>
                    <a:gd name="connsiteY106" fmla="*/ 154617 h 335946"/>
                    <a:gd name="connsiteX107" fmla="*/ 17261 w 243393"/>
                    <a:gd name="connsiteY107" fmla="*/ 159088 h 335946"/>
                    <a:gd name="connsiteX108" fmla="*/ 22850 w 243393"/>
                    <a:gd name="connsiteY108" fmla="*/ 162441 h 335946"/>
                    <a:gd name="connsiteX109" fmla="*/ 27321 w 243393"/>
                    <a:gd name="connsiteY109" fmla="*/ 165794 h 335946"/>
                    <a:gd name="connsiteX110" fmla="*/ 42969 w 243393"/>
                    <a:gd name="connsiteY110" fmla="*/ 169706 h 335946"/>
                    <a:gd name="connsiteX111" fmla="*/ 46881 w 243393"/>
                    <a:gd name="connsiteY111" fmla="*/ 178089 h 335946"/>
                    <a:gd name="connsiteX112" fmla="*/ 45763 w 243393"/>
                    <a:gd name="connsiteY112" fmla="*/ 180883 h 335946"/>
                    <a:gd name="connsiteX113" fmla="*/ 50793 w 243393"/>
                    <a:gd name="connsiteY113" fmla="*/ 183119 h 335946"/>
                    <a:gd name="connsiteX114" fmla="*/ 54146 w 243393"/>
                    <a:gd name="connsiteY114" fmla="*/ 192620 h 335946"/>
                    <a:gd name="connsiteX115" fmla="*/ 47440 w 243393"/>
                    <a:gd name="connsiteY115" fmla="*/ 199326 h 335946"/>
                    <a:gd name="connsiteX116" fmla="*/ 44087 w 243393"/>
                    <a:gd name="connsiteY116" fmla="*/ 209386 h 335946"/>
                    <a:gd name="connsiteX117" fmla="*/ 45204 w 243393"/>
                    <a:gd name="connsiteY117" fmla="*/ 214974 h 335946"/>
                    <a:gd name="connsiteX118" fmla="*/ 44087 w 243393"/>
                    <a:gd name="connsiteY118" fmla="*/ 222799 h 335946"/>
                    <a:gd name="connsiteX119" fmla="*/ 43528 w 243393"/>
                    <a:gd name="connsiteY119" fmla="*/ 224475 h 335946"/>
                    <a:gd name="connsiteX120" fmla="*/ 40733 w 243393"/>
                    <a:gd name="connsiteY120" fmla="*/ 234535 h 335946"/>
                    <a:gd name="connsiteX121" fmla="*/ 39616 w 243393"/>
                    <a:gd name="connsiteY121" fmla="*/ 238447 h 335946"/>
                    <a:gd name="connsiteX122" fmla="*/ 31792 w 243393"/>
                    <a:gd name="connsiteY122" fmla="*/ 246271 h 335946"/>
                    <a:gd name="connsiteX123" fmla="*/ 20614 w 243393"/>
                    <a:gd name="connsiteY123" fmla="*/ 257448 h 335946"/>
                    <a:gd name="connsiteX124" fmla="*/ 18379 w 243393"/>
                    <a:gd name="connsiteY124" fmla="*/ 271420 h 335946"/>
                    <a:gd name="connsiteX125" fmla="*/ 14467 w 243393"/>
                    <a:gd name="connsiteY125" fmla="*/ 284274 h 335946"/>
                    <a:gd name="connsiteX126" fmla="*/ 9996 w 243393"/>
                    <a:gd name="connsiteY126" fmla="*/ 294893 h 335946"/>
                    <a:gd name="connsiteX127" fmla="*/ 9437 w 243393"/>
                    <a:gd name="connsiteY127" fmla="*/ 302717 h 335946"/>
                    <a:gd name="connsiteX128" fmla="*/ 8878 w 243393"/>
                    <a:gd name="connsiteY128" fmla="*/ 313894 h 335946"/>
                    <a:gd name="connsiteX129" fmla="*/ 6084 w 243393"/>
                    <a:gd name="connsiteY129" fmla="*/ 317247 h 335946"/>
                    <a:gd name="connsiteX130" fmla="*/ 7760 w 243393"/>
                    <a:gd name="connsiteY130" fmla="*/ 326748 h 335946"/>
                    <a:gd name="connsiteX131" fmla="*/ 15025 w 243393"/>
                    <a:gd name="connsiteY131" fmla="*/ 329543 h 335946"/>
                    <a:gd name="connsiteX132" fmla="*/ 18379 w 243393"/>
                    <a:gd name="connsiteY132" fmla="*/ 331778 h 335946"/>
                    <a:gd name="connsiteX133" fmla="*/ 25644 w 243393"/>
                    <a:gd name="connsiteY133" fmla="*/ 335690 h 335946"/>
                    <a:gd name="connsiteX134" fmla="*/ 46881 w 243393"/>
                    <a:gd name="connsiteY134" fmla="*/ 332337 h 335946"/>
                    <a:gd name="connsiteX135" fmla="*/ 56941 w 243393"/>
                    <a:gd name="connsiteY135" fmla="*/ 329543 h 335946"/>
                    <a:gd name="connsiteX136" fmla="*/ 59176 w 243393"/>
                    <a:gd name="connsiteY136" fmla="*/ 327307 h 335946"/>
                    <a:gd name="connsiteX137" fmla="*/ 65324 w 243393"/>
                    <a:gd name="connsiteY137" fmla="*/ 322277 h 335946"/>
                    <a:gd name="connsiteX138" fmla="*/ 70912 w 243393"/>
                    <a:gd name="connsiteY138" fmla="*/ 322277 h 335946"/>
                    <a:gd name="connsiteX139" fmla="*/ 78178 w 243393"/>
                    <a:gd name="connsiteY139" fmla="*/ 313335 h 335946"/>
                    <a:gd name="connsiteX140" fmla="*/ 81531 w 243393"/>
                    <a:gd name="connsiteY140" fmla="*/ 308864 h 335946"/>
                    <a:gd name="connsiteX141" fmla="*/ 90473 w 243393"/>
                    <a:gd name="connsiteY141" fmla="*/ 306070 h 335946"/>
                    <a:gd name="connsiteX142" fmla="*/ 98856 w 243393"/>
                    <a:gd name="connsiteY142" fmla="*/ 306629 h 335946"/>
                    <a:gd name="connsiteX143" fmla="*/ 110033 w 243393"/>
                    <a:gd name="connsiteY143" fmla="*/ 302717 h 335946"/>
                    <a:gd name="connsiteX144" fmla="*/ 112828 w 243393"/>
                    <a:gd name="connsiteY144" fmla="*/ 297128 h 335946"/>
                    <a:gd name="connsiteX145" fmla="*/ 113945 w 243393"/>
                    <a:gd name="connsiteY145" fmla="*/ 294334 h 335946"/>
                    <a:gd name="connsiteX146" fmla="*/ 117857 w 243393"/>
                    <a:gd name="connsiteY146" fmla="*/ 284833 h 335946"/>
                    <a:gd name="connsiteX147" fmla="*/ 121769 w 243393"/>
                    <a:gd name="connsiteY147" fmla="*/ 273656 h 335946"/>
                    <a:gd name="connsiteX148" fmla="*/ 131270 w 243393"/>
                    <a:gd name="connsiteY148" fmla="*/ 267508 h 335946"/>
                    <a:gd name="connsiteX149" fmla="*/ 141889 w 243393"/>
                    <a:gd name="connsiteY149" fmla="*/ 264714 h 335946"/>
                    <a:gd name="connsiteX150" fmla="*/ 144683 w 243393"/>
                    <a:gd name="connsiteY150" fmla="*/ 264155 h 335946"/>
                    <a:gd name="connsiteX151" fmla="*/ 157537 w 243393"/>
                    <a:gd name="connsiteY151" fmla="*/ 261919 h 335946"/>
                    <a:gd name="connsiteX152" fmla="*/ 171509 w 243393"/>
                    <a:gd name="connsiteY152" fmla="*/ 256890 h 335946"/>
                    <a:gd name="connsiteX153" fmla="*/ 186598 w 243393"/>
                    <a:gd name="connsiteY153" fmla="*/ 248507 h 335946"/>
                    <a:gd name="connsiteX154" fmla="*/ 191069 w 243393"/>
                    <a:gd name="connsiteY154" fmla="*/ 242359 h 335946"/>
                    <a:gd name="connsiteX155" fmla="*/ 192187 w 243393"/>
                    <a:gd name="connsiteY155" fmla="*/ 239565 h 335946"/>
                    <a:gd name="connsiteX156" fmla="*/ 184363 w 243393"/>
                    <a:gd name="connsiteY156" fmla="*/ 237888 h 335946"/>
                    <a:gd name="connsiteX157" fmla="*/ 172068 w 243393"/>
                    <a:gd name="connsiteY157" fmla="*/ 232299 h 335946"/>
                    <a:gd name="connsiteX158" fmla="*/ 170391 w 243393"/>
                    <a:gd name="connsiteY158" fmla="*/ 227828 h 335946"/>
                    <a:gd name="connsiteX159" fmla="*/ 170950 w 243393"/>
                    <a:gd name="connsiteY159" fmla="*/ 225034 h 335946"/>
                    <a:gd name="connsiteX160" fmla="*/ 179333 w 243393"/>
                    <a:gd name="connsiteY160" fmla="*/ 228387 h 335946"/>
                    <a:gd name="connsiteX161" fmla="*/ 191069 w 243393"/>
                    <a:gd name="connsiteY161" fmla="*/ 230064 h 335946"/>
                    <a:gd name="connsiteX162" fmla="*/ 198335 w 243393"/>
                    <a:gd name="connsiteY162" fmla="*/ 231182 h 335946"/>
                    <a:gd name="connsiteX163" fmla="*/ 202806 w 243393"/>
                    <a:gd name="connsiteY163" fmla="*/ 230064 h 335946"/>
                    <a:gd name="connsiteX164" fmla="*/ 207277 w 243393"/>
                    <a:gd name="connsiteY164" fmla="*/ 230064 h 335946"/>
                    <a:gd name="connsiteX165" fmla="*/ 212306 w 243393"/>
                    <a:gd name="connsiteY165" fmla="*/ 231182 h 335946"/>
                    <a:gd name="connsiteX166" fmla="*/ 212306 w 243393"/>
                    <a:gd name="connsiteY166" fmla="*/ 231182 h 335946"/>
                    <a:gd name="connsiteX167" fmla="*/ 218454 w 243393"/>
                    <a:gd name="connsiteY167" fmla="*/ 228946 h 335946"/>
                    <a:gd name="connsiteX168" fmla="*/ 171509 w 243393"/>
                    <a:gd name="connsiteY168" fmla="*/ 143439 h 335946"/>
                    <a:gd name="connsiteX169" fmla="*/ 165361 w 243393"/>
                    <a:gd name="connsiteY169" fmla="*/ 139527 h 335946"/>
                    <a:gd name="connsiteX170" fmla="*/ 162567 w 243393"/>
                    <a:gd name="connsiteY170" fmla="*/ 137850 h 335946"/>
                    <a:gd name="connsiteX171" fmla="*/ 149713 w 243393"/>
                    <a:gd name="connsiteY171" fmla="*/ 122761 h 335946"/>
                    <a:gd name="connsiteX172" fmla="*/ 143565 w 243393"/>
                    <a:gd name="connsiteY172" fmla="*/ 117172 h 335946"/>
                    <a:gd name="connsiteX173" fmla="*/ 138536 w 243393"/>
                    <a:gd name="connsiteY173" fmla="*/ 119408 h 335946"/>
                    <a:gd name="connsiteX174" fmla="*/ 135741 w 243393"/>
                    <a:gd name="connsiteY174" fmla="*/ 121643 h 335946"/>
                    <a:gd name="connsiteX175" fmla="*/ 132947 w 243393"/>
                    <a:gd name="connsiteY175" fmla="*/ 119967 h 335946"/>
                    <a:gd name="connsiteX176" fmla="*/ 129594 w 243393"/>
                    <a:gd name="connsiteY176" fmla="*/ 116055 h 335946"/>
                    <a:gd name="connsiteX177" fmla="*/ 128476 w 243393"/>
                    <a:gd name="connsiteY177" fmla="*/ 112701 h 335946"/>
                    <a:gd name="connsiteX178" fmla="*/ 126240 w 243393"/>
                    <a:gd name="connsiteY178" fmla="*/ 105995 h 335946"/>
                    <a:gd name="connsiteX179" fmla="*/ 121211 w 243393"/>
                    <a:gd name="connsiteY179" fmla="*/ 100965 h 335946"/>
                    <a:gd name="connsiteX180" fmla="*/ 121769 w 243393"/>
                    <a:gd name="connsiteY180" fmla="*/ 94259 h 335946"/>
                    <a:gd name="connsiteX181" fmla="*/ 123446 w 243393"/>
                    <a:gd name="connsiteY181" fmla="*/ 92023 h 335946"/>
                    <a:gd name="connsiteX182" fmla="*/ 123446 w 243393"/>
                    <a:gd name="connsiteY182" fmla="*/ 90905 h 335946"/>
                    <a:gd name="connsiteX183" fmla="*/ 124005 w 243393"/>
                    <a:gd name="connsiteY183" fmla="*/ 86434 h 335946"/>
                    <a:gd name="connsiteX184" fmla="*/ 118975 w 243393"/>
                    <a:gd name="connsiteY184" fmla="*/ 83640 h 335946"/>
                    <a:gd name="connsiteX185" fmla="*/ 108357 w 243393"/>
                    <a:gd name="connsiteY185" fmla="*/ 77493 h 335946"/>
                    <a:gd name="connsiteX186" fmla="*/ 105562 w 243393"/>
                    <a:gd name="connsiteY186" fmla="*/ 75257 h 335946"/>
                    <a:gd name="connsiteX187" fmla="*/ 89914 w 243393"/>
                    <a:gd name="connsiteY187" fmla="*/ 71904 h 335946"/>
                    <a:gd name="connsiteX188" fmla="*/ 80413 w 243393"/>
                    <a:gd name="connsiteY188" fmla="*/ 63521 h 335946"/>
                    <a:gd name="connsiteX189" fmla="*/ 84884 w 243393"/>
                    <a:gd name="connsiteY189" fmla="*/ 65197 h 335946"/>
                    <a:gd name="connsiteX190" fmla="*/ 99415 w 243393"/>
                    <a:gd name="connsiteY190" fmla="*/ 66315 h 335946"/>
                    <a:gd name="connsiteX191" fmla="*/ 101091 w 243393"/>
                    <a:gd name="connsiteY191" fmla="*/ 64639 h 335946"/>
                    <a:gd name="connsiteX192" fmla="*/ 108357 w 243393"/>
                    <a:gd name="connsiteY192" fmla="*/ 61844 h 335946"/>
                    <a:gd name="connsiteX193" fmla="*/ 112828 w 243393"/>
                    <a:gd name="connsiteY193" fmla="*/ 61285 h 335946"/>
                    <a:gd name="connsiteX194" fmla="*/ 116181 w 243393"/>
                    <a:gd name="connsiteY194" fmla="*/ 62403 h 335946"/>
                    <a:gd name="connsiteX195" fmla="*/ 117299 w 243393"/>
                    <a:gd name="connsiteY195" fmla="*/ 60727 h 335946"/>
                    <a:gd name="connsiteX196" fmla="*/ 121769 w 243393"/>
                    <a:gd name="connsiteY196" fmla="*/ 60168 h 335946"/>
                    <a:gd name="connsiteX197" fmla="*/ 129035 w 243393"/>
                    <a:gd name="connsiteY197" fmla="*/ 63521 h 335946"/>
                    <a:gd name="connsiteX198" fmla="*/ 134065 w 243393"/>
                    <a:gd name="connsiteY198" fmla="*/ 64080 h 335946"/>
                    <a:gd name="connsiteX199" fmla="*/ 136300 w 243393"/>
                    <a:gd name="connsiteY199" fmla="*/ 66874 h 335946"/>
                    <a:gd name="connsiteX200" fmla="*/ 139653 w 243393"/>
                    <a:gd name="connsiteY200" fmla="*/ 81405 h 335946"/>
                    <a:gd name="connsiteX201" fmla="*/ 142448 w 243393"/>
                    <a:gd name="connsiteY201" fmla="*/ 88111 h 335946"/>
                    <a:gd name="connsiteX202" fmla="*/ 145801 w 243393"/>
                    <a:gd name="connsiteY202" fmla="*/ 90347 h 335946"/>
                    <a:gd name="connsiteX203" fmla="*/ 148036 w 243393"/>
                    <a:gd name="connsiteY203" fmla="*/ 92023 h 335946"/>
                    <a:gd name="connsiteX204" fmla="*/ 151390 w 243393"/>
                    <a:gd name="connsiteY204" fmla="*/ 94259 h 335946"/>
                    <a:gd name="connsiteX205" fmla="*/ 151948 w 243393"/>
                    <a:gd name="connsiteY205" fmla="*/ 93700 h 335946"/>
                    <a:gd name="connsiteX206" fmla="*/ 149713 w 243393"/>
                    <a:gd name="connsiteY206" fmla="*/ 85876 h 335946"/>
                    <a:gd name="connsiteX207" fmla="*/ 145801 w 243393"/>
                    <a:gd name="connsiteY207" fmla="*/ 72463 h 335946"/>
                    <a:gd name="connsiteX208" fmla="*/ 145242 w 243393"/>
                    <a:gd name="connsiteY208" fmla="*/ 69668 h 335946"/>
                    <a:gd name="connsiteX209" fmla="*/ 147477 w 243393"/>
                    <a:gd name="connsiteY209" fmla="*/ 66874 h 335946"/>
                    <a:gd name="connsiteX210" fmla="*/ 146360 w 243393"/>
                    <a:gd name="connsiteY210" fmla="*/ 69668 h 335946"/>
                    <a:gd name="connsiteX211" fmla="*/ 152507 w 243393"/>
                    <a:gd name="connsiteY211" fmla="*/ 80846 h 335946"/>
                    <a:gd name="connsiteX212" fmla="*/ 156419 w 243393"/>
                    <a:gd name="connsiteY212" fmla="*/ 88670 h 335946"/>
                    <a:gd name="connsiteX213" fmla="*/ 159214 w 243393"/>
                    <a:gd name="connsiteY213" fmla="*/ 89229 h 335946"/>
                    <a:gd name="connsiteX214" fmla="*/ 162008 w 243393"/>
                    <a:gd name="connsiteY214" fmla="*/ 92023 h 335946"/>
                    <a:gd name="connsiteX215" fmla="*/ 159214 w 243393"/>
                    <a:gd name="connsiteY215" fmla="*/ 90905 h 335946"/>
                    <a:gd name="connsiteX216" fmla="*/ 153625 w 243393"/>
                    <a:gd name="connsiteY216" fmla="*/ 94259 h 335946"/>
                    <a:gd name="connsiteX217" fmla="*/ 154184 w 243393"/>
                    <a:gd name="connsiteY217" fmla="*/ 99847 h 335946"/>
                    <a:gd name="connsiteX218" fmla="*/ 153625 w 243393"/>
                    <a:gd name="connsiteY218" fmla="*/ 107672 h 335946"/>
                    <a:gd name="connsiteX219" fmla="*/ 154743 w 243393"/>
                    <a:gd name="connsiteY219" fmla="*/ 111025 h 335946"/>
                    <a:gd name="connsiteX220" fmla="*/ 157537 w 243393"/>
                    <a:gd name="connsiteY220" fmla="*/ 111025 h 335946"/>
                    <a:gd name="connsiteX221" fmla="*/ 162008 w 243393"/>
                    <a:gd name="connsiteY221" fmla="*/ 105436 h 335946"/>
                    <a:gd name="connsiteX222" fmla="*/ 161449 w 243393"/>
                    <a:gd name="connsiteY222" fmla="*/ 101524 h 335946"/>
                    <a:gd name="connsiteX223" fmla="*/ 160331 w 243393"/>
                    <a:gd name="connsiteY223" fmla="*/ 98171 h 335946"/>
                    <a:gd name="connsiteX224" fmla="*/ 160890 w 243393"/>
                    <a:gd name="connsiteY224" fmla="*/ 98171 h 335946"/>
                    <a:gd name="connsiteX225" fmla="*/ 165920 w 243393"/>
                    <a:gd name="connsiteY225" fmla="*/ 102083 h 335946"/>
                    <a:gd name="connsiteX226" fmla="*/ 169273 w 243393"/>
                    <a:gd name="connsiteY226" fmla="*/ 99288 h 335946"/>
                    <a:gd name="connsiteX227" fmla="*/ 172068 w 243393"/>
                    <a:gd name="connsiteY227" fmla="*/ 100406 h 335946"/>
                    <a:gd name="connsiteX228" fmla="*/ 169273 w 243393"/>
                    <a:gd name="connsiteY228" fmla="*/ 107672 h 335946"/>
                    <a:gd name="connsiteX229" fmla="*/ 169832 w 243393"/>
                    <a:gd name="connsiteY229" fmla="*/ 112142 h 335946"/>
                    <a:gd name="connsiteX230" fmla="*/ 173744 w 243393"/>
                    <a:gd name="connsiteY230" fmla="*/ 124438 h 335946"/>
                    <a:gd name="connsiteX231" fmla="*/ 175421 w 243393"/>
                    <a:gd name="connsiteY231" fmla="*/ 124996 h 335946"/>
                    <a:gd name="connsiteX232" fmla="*/ 179892 w 243393"/>
                    <a:gd name="connsiteY232" fmla="*/ 127791 h 335946"/>
                    <a:gd name="connsiteX233" fmla="*/ 186598 w 243393"/>
                    <a:gd name="connsiteY233" fmla="*/ 132262 h 335946"/>
                    <a:gd name="connsiteX234" fmla="*/ 191069 w 243393"/>
                    <a:gd name="connsiteY234" fmla="*/ 132821 h 335946"/>
                    <a:gd name="connsiteX235" fmla="*/ 184363 w 243393"/>
                    <a:gd name="connsiteY235" fmla="*/ 140645 h 335946"/>
                    <a:gd name="connsiteX236" fmla="*/ 179892 w 243393"/>
                    <a:gd name="connsiteY236" fmla="*/ 145116 h 335946"/>
                    <a:gd name="connsiteX237" fmla="*/ 171509 w 243393"/>
                    <a:gd name="connsiteY237" fmla="*/ 143439 h 335946"/>
                    <a:gd name="connsiteX238" fmla="*/ 164244 w 243393"/>
                    <a:gd name="connsiteY238" fmla="*/ 205474 h 335946"/>
                    <a:gd name="connsiteX239" fmla="*/ 164244 w 243393"/>
                    <a:gd name="connsiteY239" fmla="*/ 204356 h 335946"/>
                    <a:gd name="connsiteX240" fmla="*/ 164802 w 243393"/>
                    <a:gd name="connsiteY240" fmla="*/ 192061 h 335946"/>
                    <a:gd name="connsiteX241" fmla="*/ 167038 w 243393"/>
                    <a:gd name="connsiteY241" fmla="*/ 186472 h 335946"/>
                    <a:gd name="connsiteX242" fmla="*/ 168156 w 243393"/>
                    <a:gd name="connsiteY242" fmla="*/ 181442 h 335946"/>
                    <a:gd name="connsiteX243" fmla="*/ 168715 w 243393"/>
                    <a:gd name="connsiteY243" fmla="*/ 168588 h 335946"/>
                    <a:gd name="connsiteX244" fmla="*/ 169273 w 243393"/>
                    <a:gd name="connsiteY244" fmla="*/ 159646 h 335946"/>
                    <a:gd name="connsiteX245" fmla="*/ 172068 w 243393"/>
                    <a:gd name="connsiteY245" fmla="*/ 160205 h 335946"/>
                    <a:gd name="connsiteX246" fmla="*/ 172627 w 243393"/>
                    <a:gd name="connsiteY246" fmla="*/ 172500 h 335946"/>
                    <a:gd name="connsiteX247" fmla="*/ 173185 w 243393"/>
                    <a:gd name="connsiteY247" fmla="*/ 184237 h 335946"/>
                    <a:gd name="connsiteX248" fmla="*/ 172068 w 243393"/>
                    <a:gd name="connsiteY248" fmla="*/ 188708 h 335946"/>
                    <a:gd name="connsiteX249" fmla="*/ 172068 w 243393"/>
                    <a:gd name="connsiteY249" fmla="*/ 198208 h 335946"/>
                    <a:gd name="connsiteX250" fmla="*/ 172068 w 243393"/>
                    <a:gd name="connsiteY250" fmla="*/ 202120 h 335946"/>
                    <a:gd name="connsiteX251" fmla="*/ 172068 w 243393"/>
                    <a:gd name="connsiteY251" fmla="*/ 206033 h 335946"/>
                    <a:gd name="connsiteX252" fmla="*/ 170391 w 243393"/>
                    <a:gd name="connsiteY252" fmla="*/ 214974 h 335946"/>
                    <a:gd name="connsiteX253" fmla="*/ 168715 w 243393"/>
                    <a:gd name="connsiteY253" fmla="*/ 221122 h 335946"/>
                    <a:gd name="connsiteX254" fmla="*/ 167597 w 243393"/>
                    <a:gd name="connsiteY254" fmla="*/ 222799 h 335946"/>
                    <a:gd name="connsiteX255" fmla="*/ 164244 w 243393"/>
                    <a:gd name="connsiteY255" fmla="*/ 205474 h 33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43393" h="335946">
                      <a:moveTo>
                        <a:pt x="218454" y="228946"/>
                      </a:moveTo>
                      <a:cubicBezTo>
                        <a:pt x="251986" y="157970"/>
                        <a:pt x="250868" y="77493"/>
                        <a:pt x="220131" y="8752"/>
                      </a:cubicBezTo>
                      <a:lnTo>
                        <a:pt x="219013" y="8193"/>
                      </a:lnTo>
                      <a:cubicBezTo>
                        <a:pt x="219013" y="8193"/>
                        <a:pt x="219013" y="8752"/>
                        <a:pt x="219013" y="8752"/>
                      </a:cubicBezTo>
                      <a:cubicBezTo>
                        <a:pt x="217336" y="7634"/>
                        <a:pt x="215660" y="7075"/>
                        <a:pt x="214542" y="6516"/>
                      </a:cubicBezTo>
                      <a:lnTo>
                        <a:pt x="212865" y="5957"/>
                      </a:lnTo>
                      <a:cubicBezTo>
                        <a:pt x="210630" y="5398"/>
                        <a:pt x="208394" y="4840"/>
                        <a:pt x="206159" y="4281"/>
                      </a:cubicBezTo>
                      <a:cubicBezTo>
                        <a:pt x="203364" y="3722"/>
                        <a:pt x="201129" y="2604"/>
                        <a:pt x="198335" y="2045"/>
                      </a:cubicBezTo>
                      <a:cubicBezTo>
                        <a:pt x="196658" y="1486"/>
                        <a:pt x="195540" y="1486"/>
                        <a:pt x="193864" y="2604"/>
                      </a:cubicBezTo>
                      <a:cubicBezTo>
                        <a:pt x="192187" y="3722"/>
                        <a:pt x="189952" y="3163"/>
                        <a:pt x="188275" y="4281"/>
                      </a:cubicBezTo>
                      <a:cubicBezTo>
                        <a:pt x="183804" y="5957"/>
                        <a:pt x="179333" y="7634"/>
                        <a:pt x="174862" y="7075"/>
                      </a:cubicBezTo>
                      <a:cubicBezTo>
                        <a:pt x="171509" y="6516"/>
                        <a:pt x="168715" y="5957"/>
                        <a:pt x="165361" y="5957"/>
                      </a:cubicBezTo>
                      <a:cubicBezTo>
                        <a:pt x="163685" y="5957"/>
                        <a:pt x="162008" y="5957"/>
                        <a:pt x="160890" y="6516"/>
                      </a:cubicBezTo>
                      <a:cubicBezTo>
                        <a:pt x="159214" y="7075"/>
                        <a:pt x="157537" y="7075"/>
                        <a:pt x="158096" y="9869"/>
                      </a:cubicBezTo>
                      <a:cubicBezTo>
                        <a:pt x="158096" y="10428"/>
                        <a:pt x="157537" y="10987"/>
                        <a:pt x="157537" y="10987"/>
                      </a:cubicBezTo>
                      <a:cubicBezTo>
                        <a:pt x="154743" y="15458"/>
                        <a:pt x="156978" y="21047"/>
                        <a:pt x="162008" y="22165"/>
                      </a:cubicBezTo>
                      <a:cubicBezTo>
                        <a:pt x="163126" y="22165"/>
                        <a:pt x="164244" y="22165"/>
                        <a:pt x="165361" y="22165"/>
                      </a:cubicBezTo>
                      <a:cubicBezTo>
                        <a:pt x="167038" y="22165"/>
                        <a:pt x="167597" y="22723"/>
                        <a:pt x="167597" y="24400"/>
                      </a:cubicBezTo>
                      <a:cubicBezTo>
                        <a:pt x="167597" y="26635"/>
                        <a:pt x="167597" y="28871"/>
                        <a:pt x="167038" y="30548"/>
                      </a:cubicBezTo>
                      <a:cubicBezTo>
                        <a:pt x="165920" y="32783"/>
                        <a:pt x="167038" y="35018"/>
                        <a:pt x="167597" y="37254"/>
                      </a:cubicBezTo>
                      <a:cubicBezTo>
                        <a:pt x="167597" y="37813"/>
                        <a:pt x="168156" y="38372"/>
                        <a:pt x="168715" y="38372"/>
                      </a:cubicBezTo>
                      <a:cubicBezTo>
                        <a:pt x="172627" y="38931"/>
                        <a:pt x="176539" y="40048"/>
                        <a:pt x="179333" y="36695"/>
                      </a:cubicBezTo>
                      <a:cubicBezTo>
                        <a:pt x="180451" y="35577"/>
                        <a:pt x="182127" y="35018"/>
                        <a:pt x="184363" y="34460"/>
                      </a:cubicBezTo>
                      <a:cubicBezTo>
                        <a:pt x="186598" y="34460"/>
                        <a:pt x="188275" y="33342"/>
                        <a:pt x="190510" y="32224"/>
                      </a:cubicBezTo>
                      <a:cubicBezTo>
                        <a:pt x="189393" y="29430"/>
                        <a:pt x="188275" y="26635"/>
                        <a:pt x="187157" y="23841"/>
                      </a:cubicBezTo>
                      <a:cubicBezTo>
                        <a:pt x="190510" y="23841"/>
                        <a:pt x="192746" y="23282"/>
                        <a:pt x="194981" y="23282"/>
                      </a:cubicBezTo>
                      <a:cubicBezTo>
                        <a:pt x="197776" y="22723"/>
                        <a:pt x="200570" y="22723"/>
                        <a:pt x="203923" y="22165"/>
                      </a:cubicBezTo>
                      <a:cubicBezTo>
                        <a:pt x="204482" y="22165"/>
                        <a:pt x="204482" y="21606"/>
                        <a:pt x="205041" y="21606"/>
                      </a:cubicBezTo>
                      <a:cubicBezTo>
                        <a:pt x="206159" y="21606"/>
                        <a:pt x="208394" y="19929"/>
                        <a:pt x="208394" y="22165"/>
                      </a:cubicBezTo>
                      <a:cubicBezTo>
                        <a:pt x="208394" y="23282"/>
                        <a:pt x="206718" y="24959"/>
                        <a:pt x="205600" y="25518"/>
                      </a:cubicBezTo>
                      <a:cubicBezTo>
                        <a:pt x="203923" y="26635"/>
                        <a:pt x="201688" y="26635"/>
                        <a:pt x="200011" y="27194"/>
                      </a:cubicBezTo>
                      <a:cubicBezTo>
                        <a:pt x="196658" y="28312"/>
                        <a:pt x="195540" y="31665"/>
                        <a:pt x="197217" y="34460"/>
                      </a:cubicBezTo>
                      <a:cubicBezTo>
                        <a:pt x="198335" y="36136"/>
                        <a:pt x="198893" y="37813"/>
                        <a:pt x="200011" y="39489"/>
                      </a:cubicBezTo>
                      <a:cubicBezTo>
                        <a:pt x="198893" y="40048"/>
                        <a:pt x="198335" y="40607"/>
                        <a:pt x="197217" y="40607"/>
                      </a:cubicBezTo>
                      <a:cubicBezTo>
                        <a:pt x="197217" y="42284"/>
                        <a:pt x="197217" y="43960"/>
                        <a:pt x="197217" y="45637"/>
                      </a:cubicBezTo>
                      <a:cubicBezTo>
                        <a:pt x="195540" y="43960"/>
                        <a:pt x="193864" y="42284"/>
                        <a:pt x="191628" y="40048"/>
                      </a:cubicBezTo>
                      <a:cubicBezTo>
                        <a:pt x="189952" y="42284"/>
                        <a:pt x="188275" y="43960"/>
                        <a:pt x="187157" y="45637"/>
                      </a:cubicBezTo>
                      <a:cubicBezTo>
                        <a:pt x="185481" y="47873"/>
                        <a:pt x="181568" y="48431"/>
                        <a:pt x="179892" y="45637"/>
                      </a:cubicBezTo>
                      <a:cubicBezTo>
                        <a:pt x="179333" y="44519"/>
                        <a:pt x="178215" y="43960"/>
                        <a:pt x="177098" y="43402"/>
                      </a:cubicBezTo>
                      <a:cubicBezTo>
                        <a:pt x="174862" y="42843"/>
                        <a:pt x="172627" y="42284"/>
                        <a:pt x="170950" y="41725"/>
                      </a:cubicBezTo>
                      <a:cubicBezTo>
                        <a:pt x="170391" y="41725"/>
                        <a:pt x="169273" y="41166"/>
                        <a:pt x="169273" y="40607"/>
                      </a:cubicBezTo>
                      <a:cubicBezTo>
                        <a:pt x="168156" y="36695"/>
                        <a:pt x="165361" y="36136"/>
                        <a:pt x="162008" y="35577"/>
                      </a:cubicBezTo>
                      <a:cubicBezTo>
                        <a:pt x="159773" y="30548"/>
                        <a:pt x="164802" y="28871"/>
                        <a:pt x="165920" y="24959"/>
                      </a:cubicBezTo>
                      <a:cubicBezTo>
                        <a:pt x="164244" y="22165"/>
                        <a:pt x="162008" y="23282"/>
                        <a:pt x="159773" y="23841"/>
                      </a:cubicBezTo>
                      <a:cubicBezTo>
                        <a:pt x="158096" y="24400"/>
                        <a:pt x="156419" y="25518"/>
                        <a:pt x="156419" y="27753"/>
                      </a:cubicBezTo>
                      <a:cubicBezTo>
                        <a:pt x="156419" y="31665"/>
                        <a:pt x="154743" y="32224"/>
                        <a:pt x="151390" y="29989"/>
                      </a:cubicBezTo>
                      <a:cubicBezTo>
                        <a:pt x="149154" y="28312"/>
                        <a:pt x="147477" y="27753"/>
                        <a:pt x="144124" y="28871"/>
                      </a:cubicBezTo>
                      <a:cubicBezTo>
                        <a:pt x="141330" y="29989"/>
                        <a:pt x="137418" y="29430"/>
                        <a:pt x="134065" y="29430"/>
                      </a:cubicBezTo>
                      <a:cubicBezTo>
                        <a:pt x="133506" y="29430"/>
                        <a:pt x="132388" y="29430"/>
                        <a:pt x="131829" y="29430"/>
                      </a:cubicBezTo>
                      <a:cubicBezTo>
                        <a:pt x="131829" y="28871"/>
                        <a:pt x="131829" y="27753"/>
                        <a:pt x="131829" y="27753"/>
                      </a:cubicBezTo>
                      <a:cubicBezTo>
                        <a:pt x="133506" y="27194"/>
                        <a:pt x="135182" y="27753"/>
                        <a:pt x="136300" y="26635"/>
                      </a:cubicBezTo>
                      <a:cubicBezTo>
                        <a:pt x="137977" y="25518"/>
                        <a:pt x="136859" y="23841"/>
                        <a:pt x="135741" y="22723"/>
                      </a:cubicBezTo>
                      <a:cubicBezTo>
                        <a:pt x="133506" y="21047"/>
                        <a:pt x="134065" y="19370"/>
                        <a:pt x="134624" y="17694"/>
                      </a:cubicBezTo>
                      <a:cubicBezTo>
                        <a:pt x="135741" y="14340"/>
                        <a:pt x="134624" y="11546"/>
                        <a:pt x="133506" y="8193"/>
                      </a:cubicBezTo>
                      <a:cubicBezTo>
                        <a:pt x="134624" y="7634"/>
                        <a:pt x="136300" y="7075"/>
                        <a:pt x="137977" y="5957"/>
                      </a:cubicBezTo>
                      <a:cubicBezTo>
                        <a:pt x="136300" y="4840"/>
                        <a:pt x="135182" y="3722"/>
                        <a:pt x="135741" y="2045"/>
                      </a:cubicBezTo>
                      <a:cubicBezTo>
                        <a:pt x="136300" y="927"/>
                        <a:pt x="131829" y="-749"/>
                        <a:pt x="130153" y="369"/>
                      </a:cubicBezTo>
                      <a:cubicBezTo>
                        <a:pt x="127917" y="2045"/>
                        <a:pt x="126240" y="4281"/>
                        <a:pt x="124564" y="5957"/>
                      </a:cubicBezTo>
                      <a:lnTo>
                        <a:pt x="111151" y="1486"/>
                      </a:lnTo>
                      <a:cubicBezTo>
                        <a:pt x="110592" y="1486"/>
                        <a:pt x="110033" y="3722"/>
                        <a:pt x="109474" y="5398"/>
                      </a:cubicBezTo>
                      <a:cubicBezTo>
                        <a:pt x="107239" y="6516"/>
                        <a:pt x="105003" y="7634"/>
                        <a:pt x="105003" y="12105"/>
                      </a:cubicBezTo>
                      <a:cubicBezTo>
                        <a:pt x="106121" y="12105"/>
                        <a:pt x="107798" y="12664"/>
                        <a:pt x="109474" y="13223"/>
                      </a:cubicBezTo>
                      <a:cubicBezTo>
                        <a:pt x="110592" y="13223"/>
                        <a:pt x="111151" y="13223"/>
                        <a:pt x="112269" y="13781"/>
                      </a:cubicBezTo>
                      <a:cubicBezTo>
                        <a:pt x="116740" y="15458"/>
                        <a:pt x="116181" y="14899"/>
                        <a:pt x="119534" y="12105"/>
                      </a:cubicBezTo>
                      <a:cubicBezTo>
                        <a:pt x="120652" y="10987"/>
                        <a:pt x="122328" y="9869"/>
                        <a:pt x="124005" y="9311"/>
                      </a:cubicBezTo>
                      <a:cubicBezTo>
                        <a:pt x="125682" y="8752"/>
                        <a:pt x="127358" y="12664"/>
                        <a:pt x="126240" y="14899"/>
                      </a:cubicBezTo>
                      <a:cubicBezTo>
                        <a:pt x="125682" y="14899"/>
                        <a:pt x="124564" y="14340"/>
                        <a:pt x="124005" y="14340"/>
                      </a:cubicBezTo>
                      <a:cubicBezTo>
                        <a:pt x="123446" y="14340"/>
                        <a:pt x="122887" y="13781"/>
                        <a:pt x="121769" y="13223"/>
                      </a:cubicBezTo>
                      <a:cubicBezTo>
                        <a:pt x="120652" y="15458"/>
                        <a:pt x="115622" y="15458"/>
                        <a:pt x="118416" y="19929"/>
                      </a:cubicBezTo>
                      <a:cubicBezTo>
                        <a:pt x="117299" y="19929"/>
                        <a:pt x="116181" y="19370"/>
                        <a:pt x="115622" y="19370"/>
                      </a:cubicBezTo>
                      <a:cubicBezTo>
                        <a:pt x="114504" y="19370"/>
                        <a:pt x="113945" y="19929"/>
                        <a:pt x="113386" y="20488"/>
                      </a:cubicBezTo>
                      <a:cubicBezTo>
                        <a:pt x="113945" y="21047"/>
                        <a:pt x="113945" y="22165"/>
                        <a:pt x="114504" y="22723"/>
                      </a:cubicBezTo>
                      <a:cubicBezTo>
                        <a:pt x="116181" y="23841"/>
                        <a:pt x="118416" y="24400"/>
                        <a:pt x="120093" y="24959"/>
                      </a:cubicBezTo>
                      <a:cubicBezTo>
                        <a:pt x="122887" y="26077"/>
                        <a:pt x="126240" y="27753"/>
                        <a:pt x="129035" y="29430"/>
                      </a:cubicBezTo>
                      <a:cubicBezTo>
                        <a:pt x="129594" y="29430"/>
                        <a:pt x="129594" y="29989"/>
                        <a:pt x="130711" y="30548"/>
                      </a:cubicBezTo>
                      <a:cubicBezTo>
                        <a:pt x="128476" y="31106"/>
                        <a:pt x="126240" y="31106"/>
                        <a:pt x="124564" y="29989"/>
                      </a:cubicBezTo>
                      <a:cubicBezTo>
                        <a:pt x="123446" y="29430"/>
                        <a:pt x="122328" y="28312"/>
                        <a:pt x="120652" y="28871"/>
                      </a:cubicBezTo>
                      <a:cubicBezTo>
                        <a:pt x="119534" y="29430"/>
                        <a:pt x="117299" y="28871"/>
                        <a:pt x="116181" y="27194"/>
                      </a:cubicBezTo>
                      <a:cubicBezTo>
                        <a:pt x="115622" y="26077"/>
                        <a:pt x="113945" y="26077"/>
                        <a:pt x="112828" y="26077"/>
                      </a:cubicBezTo>
                      <a:cubicBezTo>
                        <a:pt x="110592" y="26077"/>
                        <a:pt x="109474" y="27753"/>
                        <a:pt x="111151" y="29989"/>
                      </a:cubicBezTo>
                      <a:cubicBezTo>
                        <a:pt x="111710" y="30548"/>
                        <a:pt x="112269" y="31106"/>
                        <a:pt x="112828" y="31665"/>
                      </a:cubicBezTo>
                      <a:cubicBezTo>
                        <a:pt x="115063" y="33901"/>
                        <a:pt x="115063" y="37254"/>
                        <a:pt x="112828" y="40048"/>
                      </a:cubicBezTo>
                      <a:cubicBezTo>
                        <a:pt x="112269" y="40607"/>
                        <a:pt x="112269" y="40607"/>
                        <a:pt x="111710" y="41166"/>
                      </a:cubicBezTo>
                      <a:cubicBezTo>
                        <a:pt x="110033" y="42284"/>
                        <a:pt x="109474" y="46196"/>
                        <a:pt x="106121" y="44519"/>
                      </a:cubicBezTo>
                      <a:cubicBezTo>
                        <a:pt x="103886" y="43402"/>
                        <a:pt x="102768" y="41725"/>
                        <a:pt x="100532" y="40048"/>
                      </a:cubicBezTo>
                      <a:cubicBezTo>
                        <a:pt x="97738" y="37813"/>
                        <a:pt x="94944" y="35577"/>
                        <a:pt x="92149" y="33342"/>
                      </a:cubicBezTo>
                      <a:cubicBezTo>
                        <a:pt x="90473" y="32224"/>
                        <a:pt x="87678" y="33342"/>
                        <a:pt x="86561" y="36136"/>
                      </a:cubicBezTo>
                      <a:cubicBezTo>
                        <a:pt x="85443" y="39489"/>
                        <a:pt x="82649" y="41166"/>
                        <a:pt x="80413" y="43960"/>
                      </a:cubicBezTo>
                      <a:cubicBezTo>
                        <a:pt x="78178" y="46196"/>
                        <a:pt x="76501" y="48990"/>
                        <a:pt x="75383" y="51785"/>
                      </a:cubicBezTo>
                      <a:cubicBezTo>
                        <a:pt x="74824" y="52343"/>
                        <a:pt x="75942" y="54020"/>
                        <a:pt x="77060" y="55138"/>
                      </a:cubicBezTo>
                      <a:cubicBezTo>
                        <a:pt x="78737" y="57373"/>
                        <a:pt x="80413" y="59050"/>
                        <a:pt x="82090" y="60727"/>
                      </a:cubicBezTo>
                      <a:cubicBezTo>
                        <a:pt x="78178" y="63521"/>
                        <a:pt x="74824" y="64639"/>
                        <a:pt x="70912" y="64080"/>
                      </a:cubicBezTo>
                      <a:cubicBezTo>
                        <a:pt x="65883" y="64080"/>
                        <a:pt x="61412" y="66315"/>
                        <a:pt x="58058" y="70227"/>
                      </a:cubicBezTo>
                      <a:cubicBezTo>
                        <a:pt x="56941" y="71904"/>
                        <a:pt x="55823" y="72463"/>
                        <a:pt x="53587" y="71904"/>
                      </a:cubicBezTo>
                      <a:cubicBezTo>
                        <a:pt x="45204" y="71345"/>
                        <a:pt x="37939" y="74139"/>
                        <a:pt x="30674" y="78051"/>
                      </a:cubicBezTo>
                      <a:cubicBezTo>
                        <a:pt x="28438" y="79169"/>
                        <a:pt x="25644" y="80287"/>
                        <a:pt x="23409" y="81405"/>
                      </a:cubicBezTo>
                      <a:cubicBezTo>
                        <a:pt x="19496" y="83081"/>
                        <a:pt x="17261" y="85317"/>
                        <a:pt x="16702" y="89788"/>
                      </a:cubicBezTo>
                      <a:cubicBezTo>
                        <a:pt x="16143" y="95376"/>
                        <a:pt x="12231" y="99288"/>
                        <a:pt x="7201" y="101524"/>
                      </a:cubicBezTo>
                      <a:cubicBezTo>
                        <a:pt x="4966" y="102642"/>
                        <a:pt x="3848" y="104318"/>
                        <a:pt x="3289" y="106554"/>
                      </a:cubicBezTo>
                      <a:cubicBezTo>
                        <a:pt x="3289" y="107672"/>
                        <a:pt x="2730" y="108230"/>
                        <a:pt x="2171" y="108789"/>
                      </a:cubicBezTo>
                      <a:cubicBezTo>
                        <a:pt x="-623" y="112142"/>
                        <a:pt x="-623" y="114378"/>
                        <a:pt x="1613" y="118290"/>
                      </a:cubicBezTo>
                      <a:cubicBezTo>
                        <a:pt x="2171" y="118849"/>
                        <a:pt x="2171" y="119967"/>
                        <a:pt x="2171" y="120526"/>
                      </a:cubicBezTo>
                      <a:cubicBezTo>
                        <a:pt x="2171" y="122761"/>
                        <a:pt x="2730" y="124996"/>
                        <a:pt x="2171" y="127232"/>
                      </a:cubicBezTo>
                      <a:cubicBezTo>
                        <a:pt x="2171" y="128909"/>
                        <a:pt x="1613" y="130026"/>
                        <a:pt x="1054" y="131703"/>
                      </a:cubicBezTo>
                      <a:cubicBezTo>
                        <a:pt x="1054" y="132262"/>
                        <a:pt x="495" y="132821"/>
                        <a:pt x="495" y="133380"/>
                      </a:cubicBezTo>
                      <a:cubicBezTo>
                        <a:pt x="1054" y="137850"/>
                        <a:pt x="2171" y="141763"/>
                        <a:pt x="3289" y="146233"/>
                      </a:cubicBezTo>
                      <a:cubicBezTo>
                        <a:pt x="3848" y="149028"/>
                        <a:pt x="4966" y="151822"/>
                        <a:pt x="7760" y="154617"/>
                      </a:cubicBezTo>
                      <a:cubicBezTo>
                        <a:pt x="10554" y="157411"/>
                        <a:pt x="13908" y="157970"/>
                        <a:pt x="17261" y="159088"/>
                      </a:cubicBezTo>
                      <a:cubicBezTo>
                        <a:pt x="19496" y="159646"/>
                        <a:pt x="21173" y="160205"/>
                        <a:pt x="22850" y="162441"/>
                      </a:cubicBezTo>
                      <a:cubicBezTo>
                        <a:pt x="23967" y="164117"/>
                        <a:pt x="25644" y="165235"/>
                        <a:pt x="27321" y="165794"/>
                      </a:cubicBezTo>
                      <a:cubicBezTo>
                        <a:pt x="32350" y="167471"/>
                        <a:pt x="37380" y="168588"/>
                        <a:pt x="42969" y="169706"/>
                      </a:cubicBezTo>
                      <a:cubicBezTo>
                        <a:pt x="46881" y="170824"/>
                        <a:pt x="48558" y="174736"/>
                        <a:pt x="46881" y="178089"/>
                      </a:cubicBezTo>
                      <a:cubicBezTo>
                        <a:pt x="46322" y="178648"/>
                        <a:pt x="46322" y="179207"/>
                        <a:pt x="45763" y="180883"/>
                      </a:cubicBezTo>
                      <a:cubicBezTo>
                        <a:pt x="47440" y="181442"/>
                        <a:pt x="49116" y="182560"/>
                        <a:pt x="50793" y="183119"/>
                      </a:cubicBezTo>
                      <a:cubicBezTo>
                        <a:pt x="54146" y="184237"/>
                        <a:pt x="56941" y="189825"/>
                        <a:pt x="54146" y="192620"/>
                      </a:cubicBezTo>
                      <a:cubicBezTo>
                        <a:pt x="52470" y="194855"/>
                        <a:pt x="50234" y="197649"/>
                        <a:pt x="47440" y="199326"/>
                      </a:cubicBezTo>
                      <a:cubicBezTo>
                        <a:pt x="44087" y="202120"/>
                        <a:pt x="43528" y="205474"/>
                        <a:pt x="44087" y="209386"/>
                      </a:cubicBezTo>
                      <a:cubicBezTo>
                        <a:pt x="44087" y="211062"/>
                        <a:pt x="44646" y="213298"/>
                        <a:pt x="45204" y="214974"/>
                      </a:cubicBezTo>
                      <a:cubicBezTo>
                        <a:pt x="45763" y="217769"/>
                        <a:pt x="45763" y="220563"/>
                        <a:pt x="44087" y="222799"/>
                      </a:cubicBezTo>
                      <a:cubicBezTo>
                        <a:pt x="43528" y="223357"/>
                        <a:pt x="43528" y="223916"/>
                        <a:pt x="43528" y="224475"/>
                      </a:cubicBezTo>
                      <a:cubicBezTo>
                        <a:pt x="44087" y="228387"/>
                        <a:pt x="43528" y="231741"/>
                        <a:pt x="40733" y="234535"/>
                      </a:cubicBezTo>
                      <a:cubicBezTo>
                        <a:pt x="39616" y="235653"/>
                        <a:pt x="39616" y="237329"/>
                        <a:pt x="39616" y="238447"/>
                      </a:cubicBezTo>
                      <a:cubicBezTo>
                        <a:pt x="39057" y="243477"/>
                        <a:pt x="34586" y="244036"/>
                        <a:pt x="31792" y="246271"/>
                      </a:cubicBezTo>
                      <a:cubicBezTo>
                        <a:pt x="27321" y="249624"/>
                        <a:pt x="21732" y="251860"/>
                        <a:pt x="20614" y="257448"/>
                      </a:cubicBezTo>
                      <a:cubicBezTo>
                        <a:pt x="19496" y="261919"/>
                        <a:pt x="19496" y="266390"/>
                        <a:pt x="18379" y="271420"/>
                      </a:cubicBezTo>
                      <a:cubicBezTo>
                        <a:pt x="17261" y="275891"/>
                        <a:pt x="16143" y="280362"/>
                        <a:pt x="14467" y="284274"/>
                      </a:cubicBezTo>
                      <a:cubicBezTo>
                        <a:pt x="13349" y="287627"/>
                        <a:pt x="11113" y="290981"/>
                        <a:pt x="9996" y="294893"/>
                      </a:cubicBezTo>
                      <a:cubicBezTo>
                        <a:pt x="9437" y="297128"/>
                        <a:pt x="9996" y="299923"/>
                        <a:pt x="9437" y="302717"/>
                      </a:cubicBezTo>
                      <a:cubicBezTo>
                        <a:pt x="9437" y="306629"/>
                        <a:pt x="9437" y="310541"/>
                        <a:pt x="8878" y="313894"/>
                      </a:cubicBezTo>
                      <a:cubicBezTo>
                        <a:pt x="8878" y="315012"/>
                        <a:pt x="7201" y="316130"/>
                        <a:pt x="6084" y="317247"/>
                      </a:cubicBezTo>
                      <a:cubicBezTo>
                        <a:pt x="4407" y="320042"/>
                        <a:pt x="5525" y="324513"/>
                        <a:pt x="7760" y="326748"/>
                      </a:cubicBezTo>
                      <a:cubicBezTo>
                        <a:pt x="9996" y="328425"/>
                        <a:pt x="12231" y="328984"/>
                        <a:pt x="15025" y="329543"/>
                      </a:cubicBezTo>
                      <a:cubicBezTo>
                        <a:pt x="16143" y="330101"/>
                        <a:pt x="17820" y="330660"/>
                        <a:pt x="18379" y="331778"/>
                      </a:cubicBezTo>
                      <a:cubicBezTo>
                        <a:pt x="20055" y="334572"/>
                        <a:pt x="22291" y="335131"/>
                        <a:pt x="25644" y="335690"/>
                      </a:cubicBezTo>
                      <a:cubicBezTo>
                        <a:pt x="32909" y="336808"/>
                        <a:pt x="40175" y="334014"/>
                        <a:pt x="46881" y="332337"/>
                      </a:cubicBezTo>
                      <a:cubicBezTo>
                        <a:pt x="50234" y="331219"/>
                        <a:pt x="53587" y="330660"/>
                        <a:pt x="56941" y="329543"/>
                      </a:cubicBezTo>
                      <a:cubicBezTo>
                        <a:pt x="58058" y="329543"/>
                        <a:pt x="58617" y="327866"/>
                        <a:pt x="59176" y="327307"/>
                      </a:cubicBezTo>
                      <a:cubicBezTo>
                        <a:pt x="59735" y="324513"/>
                        <a:pt x="62529" y="322277"/>
                        <a:pt x="65324" y="322277"/>
                      </a:cubicBezTo>
                      <a:cubicBezTo>
                        <a:pt x="67000" y="322277"/>
                        <a:pt x="69236" y="322836"/>
                        <a:pt x="70912" y="322277"/>
                      </a:cubicBezTo>
                      <a:cubicBezTo>
                        <a:pt x="75942" y="321718"/>
                        <a:pt x="78737" y="318365"/>
                        <a:pt x="78178" y="313335"/>
                      </a:cubicBezTo>
                      <a:cubicBezTo>
                        <a:pt x="78178" y="310541"/>
                        <a:pt x="79295" y="309982"/>
                        <a:pt x="81531" y="308864"/>
                      </a:cubicBezTo>
                      <a:cubicBezTo>
                        <a:pt x="84325" y="307747"/>
                        <a:pt x="87120" y="306629"/>
                        <a:pt x="90473" y="306070"/>
                      </a:cubicBezTo>
                      <a:cubicBezTo>
                        <a:pt x="93267" y="305511"/>
                        <a:pt x="96062" y="306070"/>
                        <a:pt x="98856" y="306629"/>
                      </a:cubicBezTo>
                      <a:cubicBezTo>
                        <a:pt x="103327" y="307188"/>
                        <a:pt x="107239" y="304952"/>
                        <a:pt x="110033" y="302717"/>
                      </a:cubicBezTo>
                      <a:cubicBezTo>
                        <a:pt x="111710" y="301599"/>
                        <a:pt x="111710" y="298805"/>
                        <a:pt x="112828" y="297128"/>
                      </a:cubicBezTo>
                      <a:cubicBezTo>
                        <a:pt x="113386" y="296010"/>
                        <a:pt x="113386" y="294893"/>
                        <a:pt x="113945" y="294334"/>
                      </a:cubicBezTo>
                      <a:cubicBezTo>
                        <a:pt x="117299" y="292098"/>
                        <a:pt x="117299" y="288186"/>
                        <a:pt x="117857" y="284833"/>
                      </a:cubicBezTo>
                      <a:cubicBezTo>
                        <a:pt x="118416" y="280921"/>
                        <a:pt x="118975" y="277009"/>
                        <a:pt x="121769" y="273656"/>
                      </a:cubicBezTo>
                      <a:cubicBezTo>
                        <a:pt x="124564" y="270303"/>
                        <a:pt x="127917" y="268626"/>
                        <a:pt x="131270" y="267508"/>
                      </a:cubicBezTo>
                      <a:cubicBezTo>
                        <a:pt x="134624" y="266390"/>
                        <a:pt x="138536" y="265832"/>
                        <a:pt x="141889" y="264714"/>
                      </a:cubicBezTo>
                      <a:cubicBezTo>
                        <a:pt x="143007" y="264714"/>
                        <a:pt x="143565" y="264155"/>
                        <a:pt x="144683" y="264155"/>
                      </a:cubicBezTo>
                      <a:cubicBezTo>
                        <a:pt x="148595" y="261919"/>
                        <a:pt x="153066" y="261361"/>
                        <a:pt x="157537" y="261919"/>
                      </a:cubicBezTo>
                      <a:cubicBezTo>
                        <a:pt x="163126" y="262478"/>
                        <a:pt x="167038" y="259684"/>
                        <a:pt x="171509" y="256890"/>
                      </a:cubicBezTo>
                      <a:cubicBezTo>
                        <a:pt x="176539" y="254095"/>
                        <a:pt x="181568" y="251301"/>
                        <a:pt x="186598" y="248507"/>
                      </a:cubicBezTo>
                      <a:cubicBezTo>
                        <a:pt x="188834" y="247389"/>
                        <a:pt x="190510" y="245153"/>
                        <a:pt x="191069" y="242359"/>
                      </a:cubicBezTo>
                      <a:cubicBezTo>
                        <a:pt x="191069" y="241241"/>
                        <a:pt x="191628" y="240682"/>
                        <a:pt x="192187" y="239565"/>
                      </a:cubicBezTo>
                      <a:cubicBezTo>
                        <a:pt x="189393" y="239006"/>
                        <a:pt x="186598" y="238447"/>
                        <a:pt x="184363" y="237888"/>
                      </a:cubicBezTo>
                      <a:cubicBezTo>
                        <a:pt x="179892" y="236211"/>
                        <a:pt x="175980" y="234535"/>
                        <a:pt x="172068" y="232299"/>
                      </a:cubicBezTo>
                      <a:cubicBezTo>
                        <a:pt x="170391" y="231741"/>
                        <a:pt x="169832" y="229505"/>
                        <a:pt x="170391" y="227828"/>
                      </a:cubicBezTo>
                      <a:cubicBezTo>
                        <a:pt x="170950" y="226711"/>
                        <a:pt x="170950" y="225593"/>
                        <a:pt x="170950" y="225034"/>
                      </a:cubicBezTo>
                      <a:cubicBezTo>
                        <a:pt x="173744" y="226152"/>
                        <a:pt x="176539" y="227828"/>
                        <a:pt x="179333" y="228387"/>
                      </a:cubicBezTo>
                      <a:cubicBezTo>
                        <a:pt x="183245" y="229505"/>
                        <a:pt x="187157" y="228946"/>
                        <a:pt x="191069" y="230064"/>
                      </a:cubicBezTo>
                      <a:cubicBezTo>
                        <a:pt x="193305" y="230623"/>
                        <a:pt x="196099" y="231182"/>
                        <a:pt x="198335" y="231182"/>
                      </a:cubicBezTo>
                      <a:cubicBezTo>
                        <a:pt x="200011" y="231182"/>
                        <a:pt x="201129" y="230623"/>
                        <a:pt x="202806" y="230064"/>
                      </a:cubicBezTo>
                      <a:cubicBezTo>
                        <a:pt x="204482" y="230064"/>
                        <a:pt x="206159" y="229505"/>
                        <a:pt x="207277" y="230064"/>
                      </a:cubicBezTo>
                      <a:cubicBezTo>
                        <a:pt x="208953" y="230623"/>
                        <a:pt x="210630" y="231182"/>
                        <a:pt x="212306" y="231182"/>
                      </a:cubicBezTo>
                      <a:lnTo>
                        <a:pt x="212306" y="231182"/>
                      </a:lnTo>
                      <a:lnTo>
                        <a:pt x="218454" y="228946"/>
                      </a:lnTo>
                      <a:close/>
                      <a:moveTo>
                        <a:pt x="171509" y="143439"/>
                      </a:moveTo>
                      <a:cubicBezTo>
                        <a:pt x="169832" y="141204"/>
                        <a:pt x="168156" y="139527"/>
                        <a:pt x="165361" y="139527"/>
                      </a:cubicBezTo>
                      <a:cubicBezTo>
                        <a:pt x="164244" y="139527"/>
                        <a:pt x="163126" y="138968"/>
                        <a:pt x="162567" y="137850"/>
                      </a:cubicBezTo>
                      <a:cubicBezTo>
                        <a:pt x="158096" y="133380"/>
                        <a:pt x="152507" y="128909"/>
                        <a:pt x="149713" y="122761"/>
                      </a:cubicBezTo>
                      <a:cubicBezTo>
                        <a:pt x="148595" y="120526"/>
                        <a:pt x="145801" y="118849"/>
                        <a:pt x="143565" y="117172"/>
                      </a:cubicBezTo>
                      <a:cubicBezTo>
                        <a:pt x="142448" y="116055"/>
                        <a:pt x="139653" y="117731"/>
                        <a:pt x="138536" y="119408"/>
                      </a:cubicBezTo>
                      <a:cubicBezTo>
                        <a:pt x="137977" y="120526"/>
                        <a:pt x="136859" y="121643"/>
                        <a:pt x="135741" y="121643"/>
                      </a:cubicBezTo>
                      <a:cubicBezTo>
                        <a:pt x="134624" y="121643"/>
                        <a:pt x="133506" y="120526"/>
                        <a:pt x="132947" y="119967"/>
                      </a:cubicBezTo>
                      <a:cubicBezTo>
                        <a:pt x="131829" y="118849"/>
                        <a:pt x="130711" y="117172"/>
                        <a:pt x="129594" y="116055"/>
                      </a:cubicBezTo>
                      <a:cubicBezTo>
                        <a:pt x="129035" y="114937"/>
                        <a:pt x="127917" y="113819"/>
                        <a:pt x="128476" y="112701"/>
                      </a:cubicBezTo>
                      <a:cubicBezTo>
                        <a:pt x="129035" y="109907"/>
                        <a:pt x="127917" y="107672"/>
                        <a:pt x="126240" y="105995"/>
                      </a:cubicBezTo>
                      <a:cubicBezTo>
                        <a:pt x="124564" y="104318"/>
                        <a:pt x="122887" y="102642"/>
                        <a:pt x="121211" y="100965"/>
                      </a:cubicBezTo>
                      <a:cubicBezTo>
                        <a:pt x="119534" y="99288"/>
                        <a:pt x="120093" y="95376"/>
                        <a:pt x="121769" y="94259"/>
                      </a:cubicBezTo>
                      <a:cubicBezTo>
                        <a:pt x="122328" y="93700"/>
                        <a:pt x="122887" y="92582"/>
                        <a:pt x="123446" y="92023"/>
                      </a:cubicBezTo>
                      <a:cubicBezTo>
                        <a:pt x="123446" y="91464"/>
                        <a:pt x="123446" y="90905"/>
                        <a:pt x="123446" y="90905"/>
                      </a:cubicBezTo>
                      <a:cubicBezTo>
                        <a:pt x="125123" y="89788"/>
                        <a:pt x="125123" y="88111"/>
                        <a:pt x="124005" y="86434"/>
                      </a:cubicBezTo>
                      <a:cubicBezTo>
                        <a:pt x="122887" y="84199"/>
                        <a:pt x="121211" y="83640"/>
                        <a:pt x="118975" y="83640"/>
                      </a:cubicBezTo>
                      <a:cubicBezTo>
                        <a:pt x="114504" y="83081"/>
                        <a:pt x="111710" y="79728"/>
                        <a:pt x="108357" y="77493"/>
                      </a:cubicBezTo>
                      <a:cubicBezTo>
                        <a:pt x="107239" y="76934"/>
                        <a:pt x="106680" y="75816"/>
                        <a:pt x="105562" y="75257"/>
                      </a:cubicBezTo>
                      <a:cubicBezTo>
                        <a:pt x="100532" y="73580"/>
                        <a:pt x="95503" y="71904"/>
                        <a:pt x="89914" y="71904"/>
                      </a:cubicBezTo>
                      <a:cubicBezTo>
                        <a:pt x="85443" y="71904"/>
                        <a:pt x="81531" y="68551"/>
                        <a:pt x="80413" y="63521"/>
                      </a:cubicBezTo>
                      <a:cubicBezTo>
                        <a:pt x="82090" y="64080"/>
                        <a:pt x="83766" y="64080"/>
                        <a:pt x="84884" y="65197"/>
                      </a:cubicBezTo>
                      <a:cubicBezTo>
                        <a:pt x="89355" y="69110"/>
                        <a:pt x="94385" y="67992"/>
                        <a:pt x="99415" y="66315"/>
                      </a:cubicBezTo>
                      <a:cubicBezTo>
                        <a:pt x="99974" y="66315"/>
                        <a:pt x="100532" y="65197"/>
                        <a:pt x="101091" y="64639"/>
                      </a:cubicBezTo>
                      <a:cubicBezTo>
                        <a:pt x="102768" y="62403"/>
                        <a:pt x="105562" y="61285"/>
                        <a:pt x="108357" y="61844"/>
                      </a:cubicBezTo>
                      <a:cubicBezTo>
                        <a:pt x="110033" y="61844"/>
                        <a:pt x="111151" y="62962"/>
                        <a:pt x="112828" y="61285"/>
                      </a:cubicBezTo>
                      <a:cubicBezTo>
                        <a:pt x="113386" y="60727"/>
                        <a:pt x="115063" y="61844"/>
                        <a:pt x="116181" y="62403"/>
                      </a:cubicBezTo>
                      <a:cubicBezTo>
                        <a:pt x="116740" y="61844"/>
                        <a:pt x="117299" y="61285"/>
                        <a:pt x="117299" y="60727"/>
                      </a:cubicBezTo>
                      <a:cubicBezTo>
                        <a:pt x="118975" y="58491"/>
                        <a:pt x="120093" y="57932"/>
                        <a:pt x="121769" y="60168"/>
                      </a:cubicBezTo>
                      <a:cubicBezTo>
                        <a:pt x="123446" y="62403"/>
                        <a:pt x="125682" y="63521"/>
                        <a:pt x="129035" y="63521"/>
                      </a:cubicBezTo>
                      <a:cubicBezTo>
                        <a:pt x="130711" y="63521"/>
                        <a:pt x="132388" y="64080"/>
                        <a:pt x="134065" y="64080"/>
                      </a:cubicBezTo>
                      <a:cubicBezTo>
                        <a:pt x="136300" y="64080"/>
                        <a:pt x="136300" y="65197"/>
                        <a:pt x="136300" y="66874"/>
                      </a:cubicBezTo>
                      <a:cubicBezTo>
                        <a:pt x="135182" y="72463"/>
                        <a:pt x="137418" y="76934"/>
                        <a:pt x="139653" y="81405"/>
                      </a:cubicBezTo>
                      <a:cubicBezTo>
                        <a:pt x="140771" y="83640"/>
                        <a:pt x="142448" y="85317"/>
                        <a:pt x="142448" y="88111"/>
                      </a:cubicBezTo>
                      <a:cubicBezTo>
                        <a:pt x="142448" y="88670"/>
                        <a:pt x="144683" y="89788"/>
                        <a:pt x="145801" y="90347"/>
                      </a:cubicBezTo>
                      <a:cubicBezTo>
                        <a:pt x="146919" y="90347"/>
                        <a:pt x="147477" y="90347"/>
                        <a:pt x="148036" y="92023"/>
                      </a:cubicBezTo>
                      <a:cubicBezTo>
                        <a:pt x="148595" y="93141"/>
                        <a:pt x="150272" y="93700"/>
                        <a:pt x="151390" y="94259"/>
                      </a:cubicBezTo>
                      <a:cubicBezTo>
                        <a:pt x="151390" y="94259"/>
                        <a:pt x="151948" y="93700"/>
                        <a:pt x="151948" y="93700"/>
                      </a:cubicBezTo>
                      <a:cubicBezTo>
                        <a:pt x="151390" y="90905"/>
                        <a:pt x="150831" y="88111"/>
                        <a:pt x="149713" y="85876"/>
                      </a:cubicBezTo>
                      <a:cubicBezTo>
                        <a:pt x="147477" y="81964"/>
                        <a:pt x="145801" y="77493"/>
                        <a:pt x="145801" y="72463"/>
                      </a:cubicBezTo>
                      <a:cubicBezTo>
                        <a:pt x="145801" y="71345"/>
                        <a:pt x="145242" y="70786"/>
                        <a:pt x="145242" y="69668"/>
                      </a:cubicBezTo>
                      <a:cubicBezTo>
                        <a:pt x="144124" y="67433"/>
                        <a:pt x="145242" y="66874"/>
                        <a:pt x="147477" y="66874"/>
                      </a:cubicBezTo>
                      <a:cubicBezTo>
                        <a:pt x="146919" y="67992"/>
                        <a:pt x="146919" y="68551"/>
                        <a:pt x="146360" y="69668"/>
                      </a:cubicBezTo>
                      <a:cubicBezTo>
                        <a:pt x="150272" y="71904"/>
                        <a:pt x="150831" y="76375"/>
                        <a:pt x="152507" y="80846"/>
                      </a:cubicBezTo>
                      <a:cubicBezTo>
                        <a:pt x="153625" y="83640"/>
                        <a:pt x="155861" y="85317"/>
                        <a:pt x="156419" y="88670"/>
                      </a:cubicBezTo>
                      <a:cubicBezTo>
                        <a:pt x="156419" y="89229"/>
                        <a:pt x="157537" y="90347"/>
                        <a:pt x="159214" y="89229"/>
                      </a:cubicBezTo>
                      <a:cubicBezTo>
                        <a:pt x="160331" y="88670"/>
                        <a:pt x="162008" y="89788"/>
                        <a:pt x="162008" y="92023"/>
                      </a:cubicBezTo>
                      <a:cubicBezTo>
                        <a:pt x="160890" y="91464"/>
                        <a:pt x="160331" y="91464"/>
                        <a:pt x="159214" y="90905"/>
                      </a:cubicBezTo>
                      <a:cubicBezTo>
                        <a:pt x="156419" y="89788"/>
                        <a:pt x="153625" y="91464"/>
                        <a:pt x="153625" y="94259"/>
                      </a:cubicBezTo>
                      <a:cubicBezTo>
                        <a:pt x="153625" y="95935"/>
                        <a:pt x="154184" y="98171"/>
                        <a:pt x="154184" y="99847"/>
                      </a:cubicBezTo>
                      <a:cubicBezTo>
                        <a:pt x="154184" y="102642"/>
                        <a:pt x="153625" y="105436"/>
                        <a:pt x="153625" y="107672"/>
                      </a:cubicBezTo>
                      <a:cubicBezTo>
                        <a:pt x="153625" y="108789"/>
                        <a:pt x="154184" y="110466"/>
                        <a:pt x="154743" y="111025"/>
                      </a:cubicBezTo>
                      <a:cubicBezTo>
                        <a:pt x="155302" y="111584"/>
                        <a:pt x="156978" y="111584"/>
                        <a:pt x="157537" y="111025"/>
                      </a:cubicBezTo>
                      <a:cubicBezTo>
                        <a:pt x="159773" y="109907"/>
                        <a:pt x="162008" y="108230"/>
                        <a:pt x="162008" y="105436"/>
                      </a:cubicBezTo>
                      <a:cubicBezTo>
                        <a:pt x="162008" y="104318"/>
                        <a:pt x="161449" y="103201"/>
                        <a:pt x="161449" y="101524"/>
                      </a:cubicBezTo>
                      <a:cubicBezTo>
                        <a:pt x="160890" y="100406"/>
                        <a:pt x="160890" y="99288"/>
                        <a:pt x="160331" y="98171"/>
                      </a:cubicBezTo>
                      <a:cubicBezTo>
                        <a:pt x="160331" y="98171"/>
                        <a:pt x="160890" y="98171"/>
                        <a:pt x="160890" y="98171"/>
                      </a:cubicBezTo>
                      <a:cubicBezTo>
                        <a:pt x="162567" y="99288"/>
                        <a:pt x="164244" y="100965"/>
                        <a:pt x="165920" y="102083"/>
                      </a:cubicBezTo>
                      <a:cubicBezTo>
                        <a:pt x="166479" y="102083"/>
                        <a:pt x="167597" y="100406"/>
                        <a:pt x="169273" y="99288"/>
                      </a:cubicBezTo>
                      <a:cubicBezTo>
                        <a:pt x="169832" y="99288"/>
                        <a:pt x="170950" y="99847"/>
                        <a:pt x="172068" y="100406"/>
                      </a:cubicBezTo>
                      <a:cubicBezTo>
                        <a:pt x="170950" y="102642"/>
                        <a:pt x="170391" y="104877"/>
                        <a:pt x="169273" y="107672"/>
                      </a:cubicBezTo>
                      <a:cubicBezTo>
                        <a:pt x="170950" y="108789"/>
                        <a:pt x="170950" y="110466"/>
                        <a:pt x="169832" y="112142"/>
                      </a:cubicBezTo>
                      <a:cubicBezTo>
                        <a:pt x="167038" y="117172"/>
                        <a:pt x="169832" y="122202"/>
                        <a:pt x="173744" y="124438"/>
                      </a:cubicBezTo>
                      <a:cubicBezTo>
                        <a:pt x="174303" y="124438"/>
                        <a:pt x="174862" y="124996"/>
                        <a:pt x="175421" y="124996"/>
                      </a:cubicBezTo>
                      <a:cubicBezTo>
                        <a:pt x="178215" y="123879"/>
                        <a:pt x="179333" y="125555"/>
                        <a:pt x="179892" y="127791"/>
                      </a:cubicBezTo>
                      <a:cubicBezTo>
                        <a:pt x="181010" y="131144"/>
                        <a:pt x="183804" y="131703"/>
                        <a:pt x="186598" y="132262"/>
                      </a:cubicBezTo>
                      <a:cubicBezTo>
                        <a:pt x="187716" y="132262"/>
                        <a:pt x="188834" y="132821"/>
                        <a:pt x="191069" y="132821"/>
                      </a:cubicBezTo>
                      <a:cubicBezTo>
                        <a:pt x="188275" y="135615"/>
                        <a:pt x="186598" y="138409"/>
                        <a:pt x="184363" y="140645"/>
                      </a:cubicBezTo>
                      <a:cubicBezTo>
                        <a:pt x="182686" y="142321"/>
                        <a:pt x="181568" y="143998"/>
                        <a:pt x="179892" y="145116"/>
                      </a:cubicBezTo>
                      <a:cubicBezTo>
                        <a:pt x="176539" y="146233"/>
                        <a:pt x="173185" y="145675"/>
                        <a:pt x="171509" y="143439"/>
                      </a:cubicBezTo>
                      <a:close/>
                      <a:moveTo>
                        <a:pt x="164244" y="205474"/>
                      </a:moveTo>
                      <a:cubicBezTo>
                        <a:pt x="164244" y="204915"/>
                        <a:pt x="164244" y="204356"/>
                        <a:pt x="164244" y="204356"/>
                      </a:cubicBezTo>
                      <a:cubicBezTo>
                        <a:pt x="166479" y="200444"/>
                        <a:pt x="164802" y="195973"/>
                        <a:pt x="164802" y="192061"/>
                      </a:cubicBezTo>
                      <a:cubicBezTo>
                        <a:pt x="164802" y="190384"/>
                        <a:pt x="165920" y="188149"/>
                        <a:pt x="167038" y="186472"/>
                      </a:cubicBezTo>
                      <a:cubicBezTo>
                        <a:pt x="168156" y="184795"/>
                        <a:pt x="168156" y="183119"/>
                        <a:pt x="168156" y="181442"/>
                      </a:cubicBezTo>
                      <a:cubicBezTo>
                        <a:pt x="168156" y="176971"/>
                        <a:pt x="168715" y="172500"/>
                        <a:pt x="168715" y="168588"/>
                      </a:cubicBezTo>
                      <a:cubicBezTo>
                        <a:pt x="168715" y="165794"/>
                        <a:pt x="169273" y="162441"/>
                        <a:pt x="169273" y="159646"/>
                      </a:cubicBezTo>
                      <a:cubicBezTo>
                        <a:pt x="170391" y="159646"/>
                        <a:pt x="171509" y="160205"/>
                        <a:pt x="172068" y="160205"/>
                      </a:cubicBezTo>
                      <a:cubicBezTo>
                        <a:pt x="172068" y="164117"/>
                        <a:pt x="172627" y="168588"/>
                        <a:pt x="172627" y="172500"/>
                      </a:cubicBezTo>
                      <a:cubicBezTo>
                        <a:pt x="172627" y="176412"/>
                        <a:pt x="173185" y="180325"/>
                        <a:pt x="173185" y="184237"/>
                      </a:cubicBezTo>
                      <a:cubicBezTo>
                        <a:pt x="173185" y="185913"/>
                        <a:pt x="172068" y="187031"/>
                        <a:pt x="172068" y="188708"/>
                      </a:cubicBezTo>
                      <a:cubicBezTo>
                        <a:pt x="172068" y="192061"/>
                        <a:pt x="172068" y="194855"/>
                        <a:pt x="172068" y="198208"/>
                      </a:cubicBezTo>
                      <a:cubicBezTo>
                        <a:pt x="172068" y="199326"/>
                        <a:pt x="172068" y="201003"/>
                        <a:pt x="172068" y="202120"/>
                      </a:cubicBezTo>
                      <a:cubicBezTo>
                        <a:pt x="172068" y="203238"/>
                        <a:pt x="171509" y="204915"/>
                        <a:pt x="172068" y="206033"/>
                      </a:cubicBezTo>
                      <a:cubicBezTo>
                        <a:pt x="173744" y="209386"/>
                        <a:pt x="172068" y="212180"/>
                        <a:pt x="170391" y="214974"/>
                      </a:cubicBezTo>
                      <a:cubicBezTo>
                        <a:pt x="169832" y="216651"/>
                        <a:pt x="169273" y="218886"/>
                        <a:pt x="168715" y="221122"/>
                      </a:cubicBezTo>
                      <a:cubicBezTo>
                        <a:pt x="168715" y="221681"/>
                        <a:pt x="168715" y="222240"/>
                        <a:pt x="167597" y="222799"/>
                      </a:cubicBezTo>
                      <a:cubicBezTo>
                        <a:pt x="166479" y="216092"/>
                        <a:pt x="165361" y="211062"/>
                        <a:pt x="164244" y="205474"/>
                      </a:cubicBezTo>
                      <a:close/>
                    </a:path>
                  </a:pathLst>
                </a:custGeom>
                <a:solidFill>
                  <a:schemeClr val="bg1"/>
                </a:solidFill>
                <a:ln w="5556" cap="flat">
                  <a:noFill/>
                  <a:prstDash val="solid"/>
                  <a:miter/>
                </a:ln>
              </p:spPr>
              <p:txBody>
                <a:bodyPr rtlCol="0" anchor="ctr"/>
                <a:lstStyle/>
                <a:p>
                  <a:endParaRPr lang="en-US"/>
                </a:p>
              </p:txBody>
            </p:sp>
            <p:sp>
              <p:nvSpPr>
                <p:cNvPr id="20" name="Picture 120">
                  <a:extLst>
                    <a:ext uri="{FF2B5EF4-FFF2-40B4-BE49-F238E27FC236}">
                      <a16:creationId xmlns:a16="http://schemas.microsoft.com/office/drawing/2014/main" id="{00817DBD-6070-4821-8D2C-3CF0C2967511}"/>
                    </a:ext>
                  </a:extLst>
                </p:cNvPr>
                <p:cNvSpPr/>
                <p:nvPr/>
              </p:nvSpPr>
              <p:spPr>
                <a:xfrm>
                  <a:off x="11532829" y="386964"/>
                  <a:ext cx="125679" cy="90117"/>
                </a:xfrm>
                <a:custGeom>
                  <a:avLst/>
                  <a:gdLst>
                    <a:gd name="connsiteX0" fmla="*/ 54703 w 125679"/>
                    <a:gd name="connsiteY0" fmla="*/ 79359 h 90117"/>
                    <a:gd name="connsiteX1" fmla="*/ 57498 w 125679"/>
                    <a:gd name="connsiteY1" fmla="*/ 80477 h 90117"/>
                    <a:gd name="connsiteX2" fmla="*/ 69234 w 125679"/>
                    <a:gd name="connsiteY2" fmla="*/ 86625 h 90117"/>
                    <a:gd name="connsiteX3" fmla="*/ 75940 w 125679"/>
                    <a:gd name="connsiteY3" fmla="*/ 89419 h 90117"/>
                    <a:gd name="connsiteX4" fmla="*/ 78735 w 125679"/>
                    <a:gd name="connsiteY4" fmla="*/ 88301 h 90117"/>
                    <a:gd name="connsiteX5" fmla="*/ 82647 w 125679"/>
                    <a:gd name="connsiteY5" fmla="*/ 80477 h 90117"/>
                    <a:gd name="connsiteX6" fmla="*/ 93265 w 125679"/>
                    <a:gd name="connsiteY6" fmla="*/ 82713 h 90117"/>
                    <a:gd name="connsiteX7" fmla="*/ 94942 w 125679"/>
                    <a:gd name="connsiteY7" fmla="*/ 82713 h 90117"/>
                    <a:gd name="connsiteX8" fmla="*/ 102766 w 125679"/>
                    <a:gd name="connsiteY8" fmla="*/ 79918 h 90117"/>
                    <a:gd name="connsiteX9" fmla="*/ 104443 w 125679"/>
                    <a:gd name="connsiteY9" fmla="*/ 78242 h 90117"/>
                    <a:gd name="connsiteX10" fmla="*/ 112826 w 125679"/>
                    <a:gd name="connsiteY10" fmla="*/ 76006 h 90117"/>
                    <a:gd name="connsiteX11" fmla="*/ 121768 w 125679"/>
                    <a:gd name="connsiteY11" fmla="*/ 79359 h 90117"/>
                    <a:gd name="connsiteX12" fmla="*/ 125121 w 125679"/>
                    <a:gd name="connsiteY12" fmla="*/ 78801 h 90117"/>
                    <a:gd name="connsiteX13" fmla="*/ 125680 w 125679"/>
                    <a:gd name="connsiteY13" fmla="*/ 78242 h 90117"/>
                    <a:gd name="connsiteX14" fmla="*/ 64763 w 125679"/>
                    <a:gd name="connsiteY14" fmla="*/ 22914 h 90117"/>
                    <a:gd name="connsiteX15" fmla="*/ 20053 w 125679"/>
                    <a:gd name="connsiteY15" fmla="*/ 0 h 90117"/>
                    <a:gd name="connsiteX16" fmla="*/ 13906 w 125679"/>
                    <a:gd name="connsiteY16" fmla="*/ 6148 h 90117"/>
                    <a:gd name="connsiteX17" fmla="*/ 9435 w 125679"/>
                    <a:gd name="connsiteY17" fmla="*/ 20119 h 90117"/>
                    <a:gd name="connsiteX18" fmla="*/ 16700 w 125679"/>
                    <a:gd name="connsiteY18" fmla="*/ 24590 h 90117"/>
                    <a:gd name="connsiteX19" fmla="*/ 23407 w 125679"/>
                    <a:gd name="connsiteY19" fmla="*/ 34091 h 90117"/>
                    <a:gd name="connsiteX20" fmla="*/ 21171 w 125679"/>
                    <a:gd name="connsiteY20" fmla="*/ 41356 h 90117"/>
                    <a:gd name="connsiteX21" fmla="*/ 21730 w 125679"/>
                    <a:gd name="connsiteY21" fmla="*/ 44151 h 90117"/>
                    <a:gd name="connsiteX22" fmla="*/ 18936 w 125679"/>
                    <a:gd name="connsiteY22" fmla="*/ 50857 h 90117"/>
                    <a:gd name="connsiteX23" fmla="*/ 13906 w 125679"/>
                    <a:gd name="connsiteY23" fmla="*/ 51416 h 90117"/>
                    <a:gd name="connsiteX24" fmla="*/ 7758 w 125679"/>
                    <a:gd name="connsiteY24" fmla="*/ 52534 h 90117"/>
                    <a:gd name="connsiteX25" fmla="*/ 4964 w 125679"/>
                    <a:gd name="connsiteY25" fmla="*/ 55887 h 90117"/>
                    <a:gd name="connsiteX26" fmla="*/ 3287 w 125679"/>
                    <a:gd name="connsiteY26" fmla="*/ 58681 h 90117"/>
                    <a:gd name="connsiteX27" fmla="*/ 2170 w 125679"/>
                    <a:gd name="connsiteY27" fmla="*/ 72094 h 90117"/>
                    <a:gd name="connsiteX28" fmla="*/ 3846 w 125679"/>
                    <a:gd name="connsiteY28" fmla="*/ 75447 h 90117"/>
                    <a:gd name="connsiteX29" fmla="*/ 8317 w 125679"/>
                    <a:gd name="connsiteY29" fmla="*/ 78801 h 90117"/>
                    <a:gd name="connsiteX30" fmla="*/ 21171 w 125679"/>
                    <a:gd name="connsiteY30" fmla="*/ 75447 h 90117"/>
                    <a:gd name="connsiteX31" fmla="*/ 25083 w 125679"/>
                    <a:gd name="connsiteY31" fmla="*/ 74330 h 90117"/>
                    <a:gd name="connsiteX32" fmla="*/ 35143 w 125679"/>
                    <a:gd name="connsiteY32" fmla="*/ 76006 h 90117"/>
                    <a:gd name="connsiteX33" fmla="*/ 41291 w 125679"/>
                    <a:gd name="connsiteY33" fmla="*/ 78801 h 90117"/>
                    <a:gd name="connsiteX34" fmla="*/ 46320 w 125679"/>
                    <a:gd name="connsiteY34" fmla="*/ 79359 h 90117"/>
                    <a:gd name="connsiteX35" fmla="*/ 54703 w 125679"/>
                    <a:gd name="connsiteY35" fmla="*/ 79359 h 90117"/>
                    <a:gd name="connsiteX36" fmla="*/ 120650 w 125679"/>
                    <a:gd name="connsiteY36" fmla="*/ 73771 h 90117"/>
                    <a:gd name="connsiteX37" fmla="*/ 118414 w 125679"/>
                    <a:gd name="connsiteY37" fmla="*/ 71535 h 90117"/>
                    <a:gd name="connsiteX38" fmla="*/ 120650 w 125679"/>
                    <a:gd name="connsiteY38" fmla="*/ 73771 h 9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5679" h="90117">
                      <a:moveTo>
                        <a:pt x="54703" y="79359"/>
                      </a:moveTo>
                      <a:cubicBezTo>
                        <a:pt x="55821" y="79359"/>
                        <a:pt x="57498" y="79918"/>
                        <a:pt x="57498" y="80477"/>
                      </a:cubicBezTo>
                      <a:cubicBezTo>
                        <a:pt x="60292" y="84948"/>
                        <a:pt x="64763" y="84948"/>
                        <a:pt x="69234" y="86625"/>
                      </a:cubicBezTo>
                      <a:cubicBezTo>
                        <a:pt x="71469" y="87742"/>
                        <a:pt x="73705" y="88301"/>
                        <a:pt x="75940" y="89419"/>
                      </a:cubicBezTo>
                      <a:cubicBezTo>
                        <a:pt x="77058" y="89978"/>
                        <a:pt x="78735" y="91096"/>
                        <a:pt x="78735" y="88301"/>
                      </a:cubicBezTo>
                      <a:cubicBezTo>
                        <a:pt x="80970" y="88860"/>
                        <a:pt x="83206" y="83272"/>
                        <a:pt x="82647" y="80477"/>
                      </a:cubicBezTo>
                      <a:cubicBezTo>
                        <a:pt x="86000" y="81036"/>
                        <a:pt x="89353" y="82154"/>
                        <a:pt x="93265" y="82713"/>
                      </a:cubicBezTo>
                      <a:cubicBezTo>
                        <a:pt x="93824" y="82713"/>
                        <a:pt x="94383" y="82713"/>
                        <a:pt x="94942" y="82713"/>
                      </a:cubicBezTo>
                      <a:cubicBezTo>
                        <a:pt x="97736" y="82154"/>
                        <a:pt x="99972" y="81036"/>
                        <a:pt x="102766" y="79918"/>
                      </a:cubicBezTo>
                      <a:cubicBezTo>
                        <a:pt x="103325" y="79918"/>
                        <a:pt x="104443" y="79359"/>
                        <a:pt x="104443" y="78242"/>
                      </a:cubicBezTo>
                      <a:cubicBezTo>
                        <a:pt x="105560" y="75447"/>
                        <a:pt x="109473" y="74330"/>
                        <a:pt x="112826" y="76006"/>
                      </a:cubicBezTo>
                      <a:cubicBezTo>
                        <a:pt x="115620" y="77683"/>
                        <a:pt x="118973" y="78242"/>
                        <a:pt x="121768" y="79359"/>
                      </a:cubicBezTo>
                      <a:cubicBezTo>
                        <a:pt x="123444" y="78242"/>
                        <a:pt x="124003" y="78242"/>
                        <a:pt x="125121" y="78801"/>
                      </a:cubicBezTo>
                      <a:lnTo>
                        <a:pt x="125680" y="78242"/>
                      </a:lnTo>
                      <a:cubicBezTo>
                        <a:pt x="108914" y="57005"/>
                        <a:pt x="88236" y="38562"/>
                        <a:pt x="64763" y="22914"/>
                      </a:cubicBezTo>
                      <a:cubicBezTo>
                        <a:pt x="21171" y="-5589"/>
                        <a:pt x="27878" y="2794"/>
                        <a:pt x="20053" y="0"/>
                      </a:cubicBezTo>
                      <a:cubicBezTo>
                        <a:pt x="17818" y="2235"/>
                        <a:pt x="14465" y="6148"/>
                        <a:pt x="13906" y="6148"/>
                      </a:cubicBezTo>
                      <a:cubicBezTo>
                        <a:pt x="11670" y="8383"/>
                        <a:pt x="7758" y="17884"/>
                        <a:pt x="9435" y="20119"/>
                      </a:cubicBezTo>
                      <a:cubicBezTo>
                        <a:pt x="11670" y="22355"/>
                        <a:pt x="13347" y="24590"/>
                        <a:pt x="16700" y="24590"/>
                      </a:cubicBezTo>
                      <a:cubicBezTo>
                        <a:pt x="19495" y="25149"/>
                        <a:pt x="23407" y="31297"/>
                        <a:pt x="23407" y="34091"/>
                      </a:cubicBezTo>
                      <a:cubicBezTo>
                        <a:pt x="23407" y="36885"/>
                        <a:pt x="23966" y="39680"/>
                        <a:pt x="21171" y="41356"/>
                      </a:cubicBezTo>
                      <a:cubicBezTo>
                        <a:pt x="20612" y="41356"/>
                        <a:pt x="21171" y="43033"/>
                        <a:pt x="21730" y="44151"/>
                      </a:cubicBezTo>
                      <a:cubicBezTo>
                        <a:pt x="23407" y="46386"/>
                        <a:pt x="22289" y="50298"/>
                        <a:pt x="18936" y="50857"/>
                      </a:cubicBezTo>
                      <a:cubicBezTo>
                        <a:pt x="17259" y="51416"/>
                        <a:pt x="15583" y="50857"/>
                        <a:pt x="13906" y="51416"/>
                      </a:cubicBezTo>
                      <a:cubicBezTo>
                        <a:pt x="11670" y="51416"/>
                        <a:pt x="9994" y="51975"/>
                        <a:pt x="7758" y="52534"/>
                      </a:cubicBezTo>
                      <a:cubicBezTo>
                        <a:pt x="6082" y="53093"/>
                        <a:pt x="4964" y="54210"/>
                        <a:pt x="4964" y="55887"/>
                      </a:cubicBezTo>
                      <a:cubicBezTo>
                        <a:pt x="4964" y="57005"/>
                        <a:pt x="3846" y="58122"/>
                        <a:pt x="3287" y="58681"/>
                      </a:cubicBezTo>
                      <a:cubicBezTo>
                        <a:pt x="-1184" y="62034"/>
                        <a:pt x="-625" y="68741"/>
                        <a:pt x="2170" y="72094"/>
                      </a:cubicBezTo>
                      <a:cubicBezTo>
                        <a:pt x="2729" y="73212"/>
                        <a:pt x="3287" y="74330"/>
                        <a:pt x="3846" y="75447"/>
                      </a:cubicBezTo>
                      <a:cubicBezTo>
                        <a:pt x="4405" y="78242"/>
                        <a:pt x="6082" y="79359"/>
                        <a:pt x="8317" y="78801"/>
                      </a:cubicBezTo>
                      <a:cubicBezTo>
                        <a:pt x="12788" y="77683"/>
                        <a:pt x="16700" y="76565"/>
                        <a:pt x="21171" y="75447"/>
                      </a:cubicBezTo>
                      <a:cubicBezTo>
                        <a:pt x="22289" y="74888"/>
                        <a:pt x="23966" y="74888"/>
                        <a:pt x="25083" y="74330"/>
                      </a:cubicBezTo>
                      <a:cubicBezTo>
                        <a:pt x="28437" y="73212"/>
                        <a:pt x="31790" y="74330"/>
                        <a:pt x="35143" y="76006"/>
                      </a:cubicBezTo>
                      <a:cubicBezTo>
                        <a:pt x="37378" y="77124"/>
                        <a:pt x="39055" y="78242"/>
                        <a:pt x="41291" y="78801"/>
                      </a:cubicBezTo>
                      <a:cubicBezTo>
                        <a:pt x="42967" y="79359"/>
                        <a:pt x="44644" y="79359"/>
                        <a:pt x="46320" y="79359"/>
                      </a:cubicBezTo>
                      <a:cubicBezTo>
                        <a:pt x="48556" y="79359"/>
                        <a:pt x="51350" y="79359"/>
                        <a:pt x="54703" y="79359"/>
                      </a:cubicBezTo>
                      <a:close/>
                      <a:moveTo>
                        <a:pt x="120650" y="73771"/>
                      </a:moveTo>
                      <a:cubicBezTo>
                        <a:pt x="119532" y="73771"/>
                        <a:pt x="118973" y="72653"/>
                        <a:pt x="118414" y="71535"/>
                      </a:cubicBezTo>
                      <a:cubicBezTo>
                        <a:pt x="119532" y="72653"/>
                        <a:pt x="120091" y="73212"/>
                        <a:pt x="120650" y="73771"/>
                      </a:cubicBezTo>
                      <a:close/>
                    </a:path>
                  </a:pathLst>
                </a:custGeom>
                <a:solidFill>
                  <a:schemeClr val="bg1"/>
                </a:solidFill>
                <a:ln w="5556" cap="flat">
                  <a:noFill/>
                  <a:prstDash val="solid"/>
                  <a:miter/>
                </a:ln>
              </p:spPr>
              <p:txBody>
                <a:bodyPr rtlCol="0" anchor="ctr"/>
                <a:lstStyle/>
                <a:p>
                  <a:endParaRPr lang="en-US"/>
                </a:p>
              </p:txBody>
            </p:sp>
            <p:sp>
              <p:nvSpPr>
                <p:cNvPr id="21" name="Picture 120">
                  <a:extLst>
                    <a:ext uri="{FF2B5EF4-FFF2-40B4-BE49-F238E27FC236}">
                      <a16:creationId xmlns:a16="http://schemas.microsoft.com/office/drawing/2014/main" id="{3F91CC07-B592-42AB-AA72-717C6F323348}"/>
                    </a:ext>
                  </a:extLst>
                </p:cNvPr>
                <p:cNvSpPr/>
                <p:nvPr/>
              </p:nvSpPr>
              <p:spPr>
                <a:xfrm>
                  <a:off x="11229297" y="374110"/>
                  <a:ext cx="258756" cy="410210"/>
                </a:xfrm>
                <a:custGeom>
                  <a:avLst/>
                  <a:gdLst>
                    <a:gd name="connsiteX0" fmla="*/ 169337 w 258756"/>
                    <a:gd name="connsiteY0" fmla="*/ 286700 h 410210"/>
                    <a:gd name="connsiteX1" fmla="*/ 164308 w 258756"/>
                    <a:gd name="connsiteY1" fmla="*/ 278876 h 410210"/>
                    <a:gd name="connsiteX2" fmla="*/ 160954 w 258756"/>
                    <a:gd name="connsiteY2" fmla="*/ 271610 h 410210"/>
                    <a:gd name="connsiteX3" fmla="*/ 150895 w 258756"/>
                    <a:gd name="connsiteY3" fmla="*/ 263786 h 410210"/>
                    <a:gd name="connsiteX4" fmla="*/ 147541 w 258756"/>
                    <a:gd name="connsiteY4" fmla="*/ 254844 h 410210"/>
                    <a:gd name="connsiteX5" fmla="*/ 141394 w 258756"/>
                    <a:gd name="connsiteY5" fmla="*/ 253168 h 410210"/>
                    <a:gd name="connsiteX6" fmla="*/ 136923 w 258756"/>
                    <a:gd name="connsiteY6" fmla="*/ 251491 h 410210"/>
                    <a:gd name="connsiteX7" fmla="*/ 133011 w 258756"/>
                    <a:gd name="connsiteY7" fmla="*/ 245344 h 410210"/>
                    <a:gd name="connsiteX8" fmla="*/ 136364 w 258756"/>
                    <a:gd name="connsiteY8" fmla="*/ 245344 h 410210"/>
                    <a:gd name="connsiteX9" fmla="*/ 142512 w 258756"/>
                    <a:gd name="connsiteY9" fmla="*/ 241990 h 410210"/>
                    <a:gd name="connsiteX10" fmla="*/ 143071 w 258756"/>
                    <a:gd name="connsiteY10" fmla="*/ 238637 h 410210"/>
                    <a:gd name="connsiteX11" fmla="*/ 142512 w 258756"/>
                    <a:gd name="connsiteY11" fmla="*/ 225224 h 410210"/>
                    <a:gd name="connsiteX12" fmla="*/ 135246 w 258756"/>
                    <a:gd name="connsiteY12" fmla="*/ 217959 h 410210"/>
                    <a:gd name="connsiteX13" fmla="*/ 134129 w 258756"/>
                    <a:gd name="connsiteY13" fmla="*/ 216841 h 410210"/>
                    <a:gd name="connsiteX14" fmla="*/ 130217 w 258756"/>
                    <a:gd name="connsiteY14" fmla="*/ 207340 h 410210"/>
                    <a:gd name="connsiteX15" fmla="*/ 129658 w 258756"/>
                    <a:gd name="connsiteY15" fmla="*/ 202870 h 410210"/>
                    <a:gd name="connsiteX16" fmla="*/ 124069 w 258756"/>
                    <a:gd name="connsiteY16" fmla="*/ 192251 h 410210"/>
                    <a:gd name="connsiteX17" fmla="*/ 120157 w 258756"/>
                    <a:gd name="connsiteY17" fmla="*/ 188339 h 410210"/>
                    <a:gd name="connsiteX18" fmla="*/ 118480 w 258756"/>
                    <a:gd name="connsiteY18" fmla="*/ 187780 h 410210"/>
                    <a:gd name="connsiteX19" fmla="*/ 111215 w 258756"/>
                    <a:gd name="connsiteY19" fmla="*/ 177162 h 410210"/>
                    <a:gd name="connsiteX20" fmla="*/ 98920 w 258756"/>
                    <a:gd name="connsiteY20" fmla="*/ 169337 h 410210"/>
                    <a:gd name="connsiteX21" fmla="*/ 88860 w 258756"/>
                    <a:gd name="connsiteY21" fmla="*/ 172132 h 410210"/>
                    <a:gd name="connsiteX22" fmla="*/ 83830 w 258756"/>
                    <a:gd name="connsiteY22" fmla="*/ 171573 h 410210"/>
                    <a:gd name="connsiteX23" fmla="*/ 84389 w 258756"/>
                    <a:gd name="connsiteY23" fmla="*/ 171573 h 410210"/>
                    <a:gd name="connsiteX24" fmla="*/ 73771 w 258756"/>
                    <a:gd name="connsiteY24" fmla="*/ 162072 h 410210"/>
                    <a:gd name="connsiteX25" fmla="*/ 70976 w 258756"/>
                    <a:gd name="connsiteY25" fmla="*/ 161513 h 410210"/>
                    <a:gd name="connsiteX26" fmla="*/ 68741 w 258756"/>
                    <a:gd name="connsiteY26" fmla="*/ 155925 h 410210"/>
                    <a:gd name="connsiteX27" fmla="*/ 73771 w 258756"/>
                    <a:gd name="connsiteY27" fmla="*/ 146983 h 410210"/>
                    <a:gd name="connsiteX28" fmla="*/ 78242 w 258756"/>
                    <a:gd name="connsiteY28" fmla="*/ 141953 h 410210"/>
                    <a:gd name="connsiteX29" fmla="*/ 76565 w 258756"/>
                    <a:gd name="connsiteY29" fmla="*/ 133570 h 410210"/>
                    <a:gd name="connsiteX30" fmla="*/ 71535 w 258756"/>
                    <a:gd name="connsiteY30" fmla="*/ 131334 h 410210"/>
                    <a:gd name="connsiteX31" fmla="*/ 66505 w 258756"/>
                    <a:gd name="connsiteY31" fmla="*/ 128540 h 410210"/>
                    <a:gd name="connsiteX32" fmla="*/ 81036 w 258756"/>
                    <a:gd name="connsiteY32" fmla="*/ 119039 h 410210"/>
                    <a:gd name="connsiteX33" fmla="*/ 81036 w 258756"/>
                    <a:gd name="connsiteY33" fmla="*/ 112892 h 410210"/>
                    <a:gd name="connsiteX34" fmla="*/ 68182 w 258756"/>
                    <a:gd name="connsiteY34" fmla="*/ 112892 h 410210"/>
                    <a:gd name="connsiteX35" fmla="*/ 62593 w 258756"/>
                    <a:gd name="connsiteY35" fmla="*/ 113450 h 410210"/>
                    <a:gd name="connsiteX36" fmla="*/ 54210 w 258756"/>
                    <a:gd name="connsiteY36" fmla="*/ 99479 h 410210"/>
                    <a:gd name="connsiteX37" fmla="*/ 65947 w 258756"/>
                    <a:gd name="connsiteY37" fmla="*/ 86066 h 410210"/>
                    <a:gd name="connsiteX38" fmla="*/ 71535 w 258756"/>
                    <a:gd name="connsiteY38" fmla="*/ 81595 h 410210"/>
                    <a:gd name="connsiteX39" fmla="*/ 74330 w 258756"/>
                    <a:gd name="connsiteY39" fmla="*/ 81036 h 410210"/>
                    <a:gd name="connsiteX40" fmla="*/ 84389 w 258756"/>
                    <a:gd name="connsiteY40" fmla="*/ 82154 h 410210"/>
                    <a:gd name="connsiteX41" fmla="*/ 91096 w 258756"/>
                    <a:gd name="connsiteY41" fmla="*/ 86625 h 410210"/>
                    <a:gd name="connsiteX42" fmla="*/ 96684 w 258756"/>
                    <a:gd name="connsiteY42" fmla="*/ 92213 h 410210"/>
                    <a:gd name="connsiteX43" fmla="*/ 105626 w 258756"/>
                    <a:gd name="connsiteY43" fmla="*/ 93331 h 410210"/>
                    <a:gd name="connsiteX44" fmla="*/ 111774 w 258756"/>
                    <a:gd name="connsiteY44" fmla="*/ 98920 h 410210"/>
                    <a:gd name="connsiteX45" fmla="*/ 112333 w 258756"/>
                    <a:gd name="connsiteY45" fmla="*/ 103391 h 410210"/>
                    <a:gd name="connsiteX46" fmla="*/ 107303 w 258756"/>
                    <a:gd name="connsiteY46" fmla="*/ 114568 h 410210"/>
                    <a:gd name="connsiteX47" fmla="*/ 111774 w 258756"/>
                    <a:gd name="connsiteY47" fmla="*/ 117363 h 410210"/>
                    <a:gd name="connsiteX48" fmla="*/ 119039 w 258756"/>
                    <a:gd name="connsiteY48" fmla="*/ 107303 h 410210"/>
                    <a:gd name="connsiteX49" fmla="*/ 130775 w 258756"/>
                    <a:gd name="connsiteY49" fmla="*/ 100038 h 410210"/>
                    <a:gd name="connsiteX50" fmla="*/ 138041 w 258756"/>
                    <a:gd name="connsiteY50" fmla="*/ 99479 h 410210"/>
                    <a:gd name="connsiteX51" fmla="*/ 148100 w 258756"/>
                    <a:gd name="connsiteY51" fmla="*/ 99479 h 410210"/>
                    <a:gd name="connsiteX52" fmla="*/ 154248 w 258756"/>
                    <a:gd name="connsiteY52" fmla="*/ 94449 h 410210"/>
                    <a:gd name="connsiteX53" fmla="*/ 154807 w 258756"/>
                    <a:gd name="connsiteY53" fmla="*/ 93331 h 410210"/>
                    <a:gd name="connsiteX54" fmla="*/ 157601 w 258756"/>
                    <a:gd name="connsiteY54" fmla="*/ 96126 h 410210"/>
                    <a:gd name="connsiteX55" fmla="*/ 165984 w 258756"/>
                    <a:gd name="connsiteY55" fmla="*/ 92772 h 410210"/>
                    <a:gd name="connsiteX56" fmla="*/ 168779 w 258756"/>
                    <a:gd name="connsiteY56" fmla="*/ 92772 h 410210"/>
                    <a:gd name="connsiteX57" fmla="*/ 174926 w 258756"/>
                    <a:gd name="connsiteY57" fmla="*/ 92772 h 410210"/>
                    <a:gd name="connsiteX58" fmla="*/ 182750 w 258756"/>
                    <a:gd name="connsiteY58" fmla="*/ 95008 h 410210"/>
                    <a:gd name="connsiteX59" fmla="*/ 184427 w 258756"/>
                    <a:gd name="connsiteY59" fmla="*/ 94449 h 410210"/>
                    <a:gd name="connsiteX60" fmla="*/ 192251 w 258756"/>
                    <a:gd name="connsiteY60" fmla="*/ 92213 h 410210"/>
                    <a:gd name="connsiteX61" fmla="*/ 203428 w 258756"/>
                    <a:gd name="connsiteY61" fmla="*/ 94449 h 410210"/>
                    <a:gd name="connsiteX62" fmla="*/ 204546 w 258756"/>
                    <a:gd name="connsiteY62" fmla="*/ 95567 h 410210"/>
                    <a:gd name="connsiteX63" fmla="*/ 201752 w 258756"/>
                    <a:gd name="connsiteY63" fmla="*/ 95567 h 410210"/>
                    <a:gd name="connsiteX64" fmla="*/ 199516 w 258756"/>
                    <a:gd name="connsiteY64" fmla="*/ 96684 h 410210"/>
                    <a:gd name="connsiteX65" fmla="*/ 200634 w 258756"/>
                    <a:gd name="connsiteY65" fmla="*/ 98920 h 410210"/>
                    <a:gd name="connsiteX66" fmla="*/ 203987 w 258756"/>
                    <a:gd name="connsiteY66" fmla="*/ 100038 h 410210"/>
                    <a:gd name="connsiteX67" fmla="*/ 212370 w 258756"/>
                    <a:gd name="connsiteY67" fmla="*/ 101714 h 410210"/>
                    <a:gd name="connsiteX68" fmla="*/ 219077 w 258756"/>
                    <a:gd name="connsiteY68" fmla="*/ 103391 h 410210"/>
                    <a:gd name="connsiteX69" fmla="*/ 221871 w 258756"/>
                    <a:gd name="connsiteY69" fmla="*/ 101714 h 410210"/>
                    <a:gd name="connsiteX70" fmla="*/ 216841 w 258756"/>
                    <a:gd name="connsiteY70" fmla="*/ 98920 h 410210"/>
                    <a:gd name="connsiteX71" fmla="*/ 213488 w 258756"/>
                    <a:gd name="connsiteY71" fmla="*/ 95008 h 410210"/>
                    <a:gd name="connsiteX72" fmla="*/ 215724 w 258756"/>
                    <a:gd name="connsiteY72" fmla="*/ 92213 h 410210"/>
                    <a:gd name="connsiteX73" fmla="*/ 221871 w 258756"/>
                    <a:gd name="connsiteY73" fmla="*/ 88301 h 410210"/>
                    <a:gd name="connsiteX74" fmla="*/ 216282 w 258756"/>
                    <a:gd name="connsiteY74" fmla="*/ 83830 h 410210"/>
                    <a:gd name="connsiteX75" fmla="*/ 224665 w 258756"/>
                    <a:gd name="connsiteY75" fmla="*/ 87184 h 410210"/>
                    <a:gd name="connsiteX76" fmla="*/ 243667 w 258756"/>
                    <a:gd name="connsiteY76" fmla="*/ 95008 h 410210"/>
                    <a:gd name="connsiteX77" fmla="*/ 247020 w 258756"/>
                    <a:gd name="connsiteY77" fmla="*/ 95567 h 410210"/>
                    <a:gd name="connsiteX78" fmla="*/ 254844 w 258756"/>
                    <a:gd name="connsiteY78" fmla="*/ 93331 h 410210"/>
                    <a:gd name="connsiteX79" fmla="*/ 253727 w 258756"/>
                    <a:gd name="connsiteY79" fmla="*/ 87742 h 410210"/>
                    <a:gd name="connsiteX80" fmla="*/ 250932 w 258756"/>
                    <a:gd name="connsiteY80" fmla="*/ 86066 h 410210"/>
                    <a:gd name="connsiteX81" fmla="*/ 251491 w 258756"/>
                    <a:gd name="connsiteY81" fmla="*/ 83830 h 410210"/>
                    <a:gd name="connsiteX82" fmla="*/ 255962 w 258756"/>
                    <a:gd name="connsiteY82" fmla="*/ 72094 h 410210"/>
                    <a:gd name="connsiteX83" fmla="*/ 258756 w 258756"/>
                    <a:gd name="connsiteY83" fmla="*/ 65947 h 410210"/>
                    <a:gd name="connsiteX84" fmla="*/ 252050 w 258756"/>
                    <a:gd name="connsiteY84" fmla="*/ 65947 h 410210"/>
                    <a:gd name="connsiteX85" fmla="*/ 244785 w 258756"/>
                    <a:gd name="connsiteY85" fmla="*/ 65388 h 410210"/>
                    <a:gd name="connsiteX86" fmla="*/ 244226 w 258756"/>
                    <a:gd name="connsiteY86" fmla="*/ 62035 h 410210"/>
                    <a:gd name="connsiteX87" fmla="*/ 245344 w 258756"/>
                    <a:gd name="connsiteY87" fmla="*/ 52534 h 410210"/>
                    <a:gd name="connsiteX88" fmla="*/ 239755 w 258756"/>
                    <a:gd name="connsiteY88" fmla="*/ 45268 h 410210"/>
                    <a:gd name="connsiteX89" fmla="*/ 229695 w 258756"/>
                    <a:gd name="connsiteY89" fmla="*/ 45268 h 410210"/>
                    <a:gd name="connsiteX90" fmla="*/ 223548 w 258756"/>
                    <a:gd name="connsiteY90" fmla="*/ 47504 h 410210"/>
                    <a:gd name="connsiteX91" fmla="*/ 219636 w 258756"/>
                    <a:gd name="connsiteY91" fmla="*/ 49739 h 410210"/>
                    <a:gd name="connsiteX92" fmla="*/ 210694 w 258756"/>
                    <a:gd name="connsiteY92" fmla="*/ 54210 h 410210"/>
                    <a:gd name="connsiteX93" fmla="*/ 205664 w 258756"/>
                    <a:gd name="connsiteY93" fmla="*/ 53093 h 410210"/>
                    <a:gd name="connsiteX94" fmla="*/ 196722 w 258756"/>
                    <a:gd name="connsiteY94" fmla="*/ 57005 h 410210"/>
                    <a:gd name="connsiteX95" fmla="*/ 191133 w 258756"/>
                    <a:gd name="connsiteY95" fmla="*/ 58122 h 410210"/>
                    <a:gd name="connsiteX96" fmla="*/ 190574 w 258756"/>
                    <a:gd name="connsiteY96" fmla="*/ 55887 h 410210"/>
                    <a:gd name="connsiteX97" fmla="*/ 194487 w 258756"/>
                    <a:gd name="connsiteY97" fmla="*/ 51416 h 410210"/>
                    <a:gd name="connsiteX98" fmla="*/ 195604 w 258756"/>
                    <a:gd name="connsiteY98" fmla="*/ 44151 h 410210"/>
                    <a:gd name="connsiteX99" fmla="*/ 190016 w 258756"/>
                    <a:gd name="connsiteY99" fmla="*/ 36327 h 410210"/>
                    <a:gd name="connsiteX100" fmla="*/ 187221 w 258756"/>
                    <a:gd name="connsiteY100" fmla="*/ 32414 h 410210"/>
                    <a:gd name="connsiteX101" fmla="*/ 186103 w 258756"/>
                    <a:gd name="connsiteY101" fmla="*/ 27385 h 410210"/>
                    <a:gd name="connsiteX102" fmla="*/ 186103 w 258756"/>
                    <a:gd name="connsiteY102" fmla="*/ 23473 h 410210"/>
                    <a:gd name="connsiteX103" fmla="*/ 194487 w 258756"/>
                    <a:gd name="connsiteY103" fmla="*/ 22355 h 410210"/>
                    <a:gd name="connsiteX104" fmla="*/ 208458 w 258756"/>
                    <a:gd name="connsiteY104" fmla="*/ 24031 h 410210"/>
                    <a:gd name="connsiteX105" fmla="*/ 219636 w 258756"/>
                    <a:gd name="connsiteY105" fmla="*/ 26826 h 410210"/>
                    <a:gd name="connsiteX106" fmla="*/ 224665 w 258756"/>
                    <a:gd name="connsiteY106" fmla="*/ 27943 h 410210"/>
                    <a:gd name="connsiteX107" fmla="*/ 224665 w 258756"/>
                    <a:gd name="connsiteY107" fmla="*/ 25149 h 410210"/>
                    <a:gd name="connsiteX108" fmla="*/ 225224 w 258756"/>
                    <a:gd name="connsiteY108" fmla="*/ 25149 h 410210"/>
                    <a:gd name="connsiteX109" fmla="*/ 226901 w 258756"/>
                    <a:gd name="connsiteY109" fmla="*/ 26267 h 410210"/>
                    <a:gd name="connsiteX110" fmla="*/ 237519 w 258756"/>
                    <a:gd name="connsiteY110" fmla="*/ 31297 h 410210"/>
                    <a:gd name="connsiteX111" fmla="*/ 247579 w 258756"/>
                    <a:gd name="connsiteY111" fmla="*/ 32973 h 410210"/>
                    <a:gd name="connsiteX112" fmla="*/ 252609 w 258756"/>
                    <a:gd name="connsiteY112" fmla="*/ 31856 h 410210"/>
                    <a:gd name="connsiteX113" fmla="*/ 253168 w 258756"/>
                    <a:gd name="connsiteY113" fmla="*/ 27943 h 410210"/>
                    <a:gd name="connsiteX114" fmla="*/ 247579 w 258756"/>
                    <a:gd name="connsiteY114" fmla="*/ 24031 h 410210"/>
                    <a:gd name="connsiteX115" fmla="*/ 236961 w 258756"/>
                    <a:gd name="connsiteY115" fmla="*/ 24031 h 410210"/>
                    <a:gd name="connsiteX116" fmla="*/ 240314 w 258756"/>
                    <a:gd name="connsiteY116" fmla="*/ 21796 h 410210"/>
                    <a:gd name="connsiteX117" fmla="*/ 239196 w 258756"/>
                    <a:gd name="connsiteY117" fmla="*/ 18443 h 410210"/>
                    <a:gd name="connsiteX118" fmla="*/ 235843 w 258756"/>
                    <a:gd name="connsiteY118" fmla="*/ 17884 h 410210"/>
                    <a:gd name="connsiteX119" fmla="*/ 238637 w 258756"/>
                    <a:gd name="connsiteY119" fmla="*/ 15089 h 410210"/>
                    <a:gd name="connsiteX120" fmla="*/ 240314 w 258756"/>
                    <a:gd name="connsiteY120" fmla="*/ 11177 h 410210"/>
                    <a:gd name="connsiteX121" fmla="*/ 237519 w 258756"/>
                    <a:gd name="connsiteY121" fmla="*/ 9501 h 410210"/>
                    <a:gd name="connsiteX122" fmla="*/ 230254 w 258756"/>
                    <a:gd name="connsiteY122" fmla="*/ 8383 h 410210"/>
                    <a:gd name="connsiteX123" fmla="*/ 227460 w 258756"/>
                    <a:gd name="connsiteY123" fmla="*/ 8942 h 410210"/>
                    <a:gd name="connsiteX124" fmla="*/ 228019 w 258756"/>
                    <a:gd name="connsiteY124" fmla="*/ 11736 h 410210"/>
                    <a:gd name="connsiteX125" fmla="*/ 228019 w 258756"/>
                    <a:gd name="connsiteY125" fmla="*/ 13413 h 410210"/>
                    <a:gd name="connsiteX126" fmla="*/ 216282 w 258756"/>
                    <a:gd name="connsiteY126" fmla="*/ 11736 h 410210"/>
                    <a:gd name="connsiteX127" fmla="*/ 209576 w 258756"/>
                    <a:gd name="connsiteY127" fmla="*/ 5030 h 410210"/>
                    <a:gd name="connsiteX128" fmla="*/ 205664 w 258756"/>
                    <a:gd name="connsiteY128" fmla="*/ 1677 h 410210"/>
                    <a:gd name="connsiteX129" fmla="*/ 214606 w 258756"/>
                    <a:gd name="connsiteY129" fmla="*/ 3912 h 410210"/>
                    <a:gd name="connsiteX130" fmla="*/ 217959 w 258756"/>
                    <a:gd name="connsiteY130" fmla="*/ 1118 h 410210"/>
                    <a:gd name="connsiteX131" fmla="*/ 217959 w 258756"/>
                    <a:gd name="connsiteY131" fmla="*/ 0 h 410210"/>
                    <a:gd name="connsiteX132" fmla="*/ 32973 w 258756"/>
                    <a:gd name="connsiteY132" fmla="*/ 76565 h 410210"/>
                    <a:gd name="connsiteX133" fmla="*/ 30738 w 258756"/>
                    <a:gd name="connsiteY133" fmla="*/ 83830 h 410210"/>
                    <a:gd name="connsiteX134" fmla="*/ 27943 w 258756"/>
                    <a:gd name="connsiteY134" fmla="*/ 91655 h 410210"/>
                    <a:gd name="connsiteX135" fmla="*/ 36885 w 258756"/>
                    <a:gd name="connsiteY135" fmla="*/ 110656 h 410210"/>
                    <a:gd name="connsiteX136" fmla="*/ 40797 w 258756"/>
                    <a:gd name="connsiteY136" fmla="*/ 116245 h 410210"/>
                    <a:gd name="connsiteX137" fmla="*/ 44710 w 258756"/>
                    <a:gd name="connsiteY137" fmla="*/ 117921 h 410210"/>
                    <a:gd name="connsiteX138" fmla="*/ 50298 w 258756"/>
                    <a:gd name="connsiteY138" fmla="*/ 123510 h 410210"/>
                    <a:gd name="connsiteX139" fmla="*/ 53651 w 258756"/>
                    <a:gd name="connsiteY139" fmla="*/ 133570 h 410210"/>
                    <a:gd name="connsiteX140" fmla="*/ 59799 w 258756"/>
                    <a:gd name="connsiteY140" fmla="*/ 139158 h 410210"/>
                    <a:gd name="connsiteX141" fmla="*/ 59240 w 258756"/>
                    <a:gd name="connsiteY141" fmla="*/ 141953 h 410210"/>
                    <a:gd name="connsiteX142" fmla="*/ 58122 w 258756"/>
                    <a:gd name="connsiteY142" fmla="*/ 150336 h 410210"/>
                    <a:gd name="connsiteX143" fmla="*/ 58681 w 258756"/>
                    <a:gd name="connsiteY143" fmla="*/ 153130 h 410210"/>
                    <a:gd name="connsiteX144" fmla="*/ 60917 w 258756"/>
                    <a:gd name="connsiteY144" fmla="*/ 158160 h 410210"/>
                    <a:gd name="connsiteX145" fmla="*/ 63711 w 258756"/>
                    <a:gd name="connsiteY145" fmla="*/ 162631 h 410210"/>
                    <a:gd name="connsiteX146" fmla="*/ 67064 w 258756"/>
                    <a:gd name="connsiteY146" fmla="*/ 168220 h 410210"/>
                    <a:gd name="connsiteX147" fmla="*/ 74330 w 258756"/>
                    <a:gd name="connsiteY147" fmla="*/ 174926 h 410210"/>
                    <a:gd name="connsiteX148" fmla="*/ 73771 w 258756"/>
                    <a:gd name="connsiteY148" fmla="*/ 176044 h 410210"/>
                    <a:gd name="connsiteX149" fmla="*/ 68741 w 258756"/>
                    <a:gd name="connsiteY149" fmla="*/ 183868 h 410210"/>
                    <a:gd name="connsiteX150" fmla="*/ 64270 w 258756"/>
                    <a:gd name="connsiteY150" fmla="*/ 186662 h 410210"/>
                    <a:gd name="connsiteX151" fmla="*/ 48622 w 258756"/>
                    <a:gd name="connsiteY151" fmla="*/ 193369 h 410210"/>
                    <a:gd name="connsiteX152" fmla="*/ 39680 w 258756"/>
                    <a:gd name="connsiteY152" fmla="*/ 210694 h 410210"/>
                    <a:gd name="connsiteX153" fmla="*/ 40797 w 258756"/>
                    <a:gd name="connsiteY153" fmla="*/ 217400 h 410210"/>
                    <a:gd name="connsiteX154" fmla="*/ 39680 w 258756"/>
                    <a:gd name="connsiteY154" fmla="*/ 222989 h 410210"/>
                    <a:gd name="connsiteX155" fmla="*/ 39121 w 258756"/>
                    <a:gd name="connsiteY155" fmla="*/ 232490 h 410210"/>
                    <a:gd name="connsiteX156" fmla="*/ 39121 w 258756"/>
                    <a:gd name="connsiteY156" fmla="*/ 239755 h 410210"/>
                    <a:gd name="connsiteX157" fmla="*/ 41356 w 258756"/>
                    <a:gd name="connsiteY157" fmla="*/ 253727 h 410210"/>
                    <a:gd name="connsiteX158" fmla="*/ 40797 w 258756"/>
                    <a:gd name="connsiteY158" fmla="*/ 282229 h 410210"/>
                    <a:gd name="connsiteX159" fmla="*/ 37444 w 258756"/>
                    <a:gd name="connsiteY159" fmla="*/ 285023 h 410210"/>
                    <a:gd name="connsiteX160" fmla="*/ 35768 w 258756"/>
                    <a:gd name="connsiteY160" fmla="*/ 290053 h 410210"/>
                    <a:gd name="connsiteX161" fmla="*/ 30179 w 258756"/>
                    <a:gd name="connsiteY161" fmla="*/ 300113 h 410210"/>
                    <a:gd name="connsiteX162" fmla="*/ 29620 w 258756"/>
                    <a:gd name="connsiteY162" fmla="*/ 301231 h 410210"/>
                    <a:gd name="connsiteX163" fmla="*/ 27385 w 258756"/>
                    <a:gd name="connsiteY163" fmla="*/ 304025 h 410210"/>
                    <a:gd name="connsiteX164" fmla="*/ 22355 w 258756"/>
                    <a:gd name="connsiteY164" fmla="*/ 315202 h 410210"/>
                    <a:gd name="connsiteX165" fmla="*/ 11736 w 258756"/>
                    <a:gd name="connsiteY165" fmla="*/ 333086 h 410210"/>
                    <a:gd name="connsiteX166" fmla="*/ 11177 w 258756"/>
                    <a:gd name="connsiteY166" fmla="*/ 333645 h 410210"/>
                    <a:gd name="connsiteX167" fmla="*/ 8942 w 258756"/>
                    <a:gd name="connsiteY167" fmla="*/ 342587 h 410210"/>
                    <a:gd name="connsiteX168" fmla="*/ 8383 w 258756"/>
                    <a:gd name="connsiteY168" fmla="*/ 349852 h 410210"/>
                    <a:gd name="connsiteX169" fmla="*/ 7824 w 258756"/>
                    <a:gd name="connsiteY169" fmla="*/ 350970 h 410210"/>
                    <a:gd name="connsiteX170" fmla="*/ 4471 w 258756"/>
                    <a:gd name="connsiteY170" fmla="*/ 358235 h 410210"/>
                    <a:gd name="connsiteX171" fmla="*/ 2235 w 258756"/>
                    <a:gd name="connsiteY171" fmla="*/ 357117 h 410210"/>
                    <a:gd name="connsiteX172" fmla="*/ 0 w 258756"/>
                    <a:gd name="connsiteY172" fmla="*/ 359912 h 410210"/>
                    <a:gd name="connsiteX173" fmla="*/ 2235 w 258756"/>
                    <a:gd name="connsiteY173" fmla="*/ 369413 h 410210"/>
                    <a:gd name="connsiteX174" fmla="*/ 2794 w 258756"/>
                    <a:gd name="connsiteY174" fmla="*/ 383384 h 410210"/>
                    <a:gd name="connsiteX175" fmla="*/ 2794 w 258756"/>
                    <a:gd name="connsiteY175" fmla="*/ 385061 h 410210"/>
                    <a:gd name="connsiteX176" fmla="*/ 6148 w 258756"/>
                    <a:gd name="connsiteY176" fmla="*/ 396797 h 410210"/>
                    <a:gd name="connsiteX177" fmla="*/ 10619 w 258756"/>
                    <a:gd name="connsiteY177" fmla="*/ 402386 h 410210"/>
                    <a:gd name="connsiteX178" fmla="*/ 13972 w 258756"/>
                    <a:gd name="connsiteY178" fmla="*/ 405739 h 410210"/>
                    <a:gd name="connsiteX179" fmla="*/ 20119 w 258756"/>
                    <a:gd name="connsiteY179" fmla="*/ 409092 h 410210"/>
                    <a:gd name="connsiteX180" fmla="*/ 22914 w 258756"/>
                    <a:gd name="connsiteY180" fmla="*/ 410210 h 410210"/>
                    <a:gd name="connsiteX181" fmla="*/ 21796 w 258756"/>
                    <a:gd name="connsiteY181" fmla="*/ 405180 h 410210"/>
                    <a:gd name="connsiteX182" fmla="*/ 18443 w 258756"/>
                    <a:gd name="connsiteY182" fmla="*/ 400150 h 410210"/>
                    <a:gd name="connsiteX183" fmla="*/ 13972 w 258756"/>
                    <a:gd name="connsiteY183" fmla="*/ 391209 h 410210"/>
                    <a:gd name="connsiteX184" fmla="*/ 14531 w 258756"/>
                    <a:gd name="connsiteY184" fmla="*/ 387855 h 410210"/>
                    <a:gd name="connsiteX185" fmla="*/ 15089 w 258756"/>
                    <a:gd name="connsiteY185" fmla="*/ 386179 h 410210"/>
                    <a:gd name="connsiteX186" fmla="*/ 20119 w 258756"/>
                    <a:gd name="connsiteY186" fmla="*/ 382825 h 410210"/>
                    <a:gd name="connsiteX187" fmla="*/ 23473 w 258756"/>
                    <a:gd name="connsiteY187" fmla="*/ 378913 h 410210"/>
                    <a:gd name="connsiteX188" fmla="*/ 22914 w 258756"/>
                    <a:gd name="connsiteY188" fmla="*/ 373884 h 410210"/>
                    <a:gd name="connsiteX189" fmla="*/ 24590 w 258756"/>
                    <a:gd name="connsiteY189" fmla="*/ 369971 h 410210"/>
                    <a:gd name="connsiteX190" fmla="*/ 28502 w 258756"/>
                    <a:gd name="connsiteY190" fmla="*/ 368295 h 410210"/>
                    <a:gd name="connsiteX191" fmla="*/ 32414 w 258756"/>
                    <a:gd name="connsiteY191" fmla="*/ 364942 h 410210"/>
                    <a:gd name="connsiteX192" fmla="*/ 33532 w 258756"/>
                    <a:gd name="connsiteY192" fmla="*/ 363824 h 410210"/>
                    <a:gd name="connsiteX193" fmla="*/ 36327 w 258756"/>
                    <a:gd name="connsiteY193" fmla="*/ 361588 h 410210"/>
                    <a:gd name="connsiteX194" fmla="*/ 52534 w 258756"/>
                    <a:gd name="connsiteY194" fmla="*/ 358235 h 410210"/>
                    <a:gd name="connsiteX195" fmla="*/ 58681 w 258756"/>
                    <a:gd name="connsiteY195" fmla="*/ 351529 h 410210"/>
                    <a:gd name="connsiteX196" fmla="*/ 58681 w 258756"/>
                    <a:gd name="connsiteY196" fmla="*/ 347058 h 410210"/>
                    <a:gd name="connsiteX197" fmla="*/ 59240 w 258756"/>
                    <a:gd name="connsiteY197" fmla="*/ 347058 h 410210"/>
                    <a:gd name="connsiteX198" fmla="*/ 59799 w 258756"/>
                    <a:gd name="connsiteY198" fmla="*/ 348176 h 410210"/>
                    <a:gd name="connsiteX199" fmla="*/ 69300 w 258756"/>
                    <a:gd name="connsiteY199" fmla="*/ 351529 h 410210"/>
                    <a:gd name="connsiteX200" fmla="*/ 77124 w 258756"/>
                    <a:gd name="connsiteY200" fmla="*/ 347617 h 410210"/>
                    <a:gd name="connsiteX201" fmla="*/ 86066 w 258756"/>
                    <a:gd name="connsiteY201" fmla="*/ 342028 h 410210"/>
                    <a:gd name="connsiteX202" fmla="*/ 88860 w 258756"/>
                    <a:gd name="connsiteY202" fmla="*/ 340351 h 410210"/>
                    <a:gd name="connsiteX203" fmla="*/ 94449 w 258756"/>
                    <a:gd name="connsiteY203" fmla="*/ 334204 h 410210"/>
                    <a:gd name="connsiteX204" fmla="*/ 96126 w 258756"/>
                    <a:gd name="connsiteY204" fmla="*/ 330851 h 410210"/>
                    <a:gd name="connsiteX205" fmla="*/ 103950 w 258756"/>
                    <a:gd name="connsiteY205" fmla="*/ 330292 h 410210"/>
                    <a:gd name="connsiteX206" fmla="*/ 109538 w 258756"/>
                    <a:gd name="connsiteY206" fmla="*/ 330851 h 410210"/>
                    <a:gd name="connsiteX207" fmla="*/ 111774 w 258756"/>
                    <a:gd name="connsiteY207" fmla="*/ 331968 h 410210"/>
                    <a:gd name="connsiteX208" fmla="*/ 116245 w 258756"/>
                    <a:gd name="connsiteY208" fmla="*/ 334204 h 410210"/>
                    <a:gd name="connsiteX209" fmla="*/ 127981 w 258756"/>
                    <a:gd name="connsiteY209" fmla="*/ 328056 h 410210"/>
                    <a:gd name="connsiteX210" fmla="*/ 136364 w 258756"/>
                    <a:gd name="connsiteY210" fmla="*/ 319673 h 410210"/>
                    <a:gd name="connsiteX211" fmla="*/ 140835 w 258756"/>
                    <a:gd name="connsiteY211" fmla="*/ 312967 h 410210"/>
                    <a:gd name="connsiteX212" fmla="*/ 147541 w 258756"/>
                    <a:gd name="connsiteY212" fmla="*/ 307937 h 410210"/>
                    <a:gd name="connsiteX213" fmla="*/ 149218 w 258756"/>
                    <a:gd name="connsiteY213" fmla="*/ 307378 h 410210"/>
                    <a:gd name="connsiteX214" fmla="*/ 157601 w 258756"/>
                    <a:gd name="connsiteY214" fmla="*/ 303466 h 410210"/>
                    <a:gd name="connsiteX215" fmla="*/ 168779 w 258756"/>
                    <a:gd name="connsiteY215" fmla="*/ 293965 h 410210"/>
                    <a:gd name="connsiteX216" fmla="*/ 169337 w 258756"/>
                    <a:gd name="connsiteY216" fmla="*/ 286700 h 41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58756" h="410210">
                      <a:moveTo>
                        <a:pt x="169337" y="286700"/>
                      </a:moveTo>
                      <a:cubicBezTo>
                        <a:pt x="167102" y="284464"/>
                        <a:pt x="164308" y="282229"/>
                        <a:pt x="164308" y="278876"/>
                      </a:cubicBezTo>
                      <a:cubicBezTo>
                        <a:pt x="164308" y="276081"/>
                        <a:pt x="163749" y="273287"/>
                        <a:pt x="160954" y="271610"/>
                      </a:cubicBezTo>
                      <a:cubicBezTo>
                        <a:pt x="157601" y="269375"/>
                        <a:pt x="154248" y="266581"/>
                        <a:pt x="150895" y="263786"/>
                      </a:cubicBezTo>
                      <a:cubicBezTo>
                        <a:pt x="152571" y="260433"/>
                        <a:pt x="149218" y="257639"/>
                        <a:pt x="147541" y="254844"/>
                      </a:cubicBezTo>
                      <a:cubicBezTo>
                        <a:pt x="146424" y="252609"/>
                        <a:pt x="143629" y="252609"/>
                        <a:pt x="141394" y="253168"/>
                      </a:cubicBezTo>
                      <a:cubicBezTo>
                        <a:pt x="139717" y="253727"/>
                        <a:pt x="138041" y="253168"/>
                        <a:pt x="136923" y="251491"/>
                      </a:cubicBezTo>
                      <a:cubicBezTo>
                        <a:pt x="135805" y="249815"/>
                        <a:pt x="134688" y="247579"/>
                        <a:pt x="133011" y="245344"/>
                      </a:cubicBezTo>
                      <a:cubicBezTo>
                        <a:pt x="134688" y="245344"/>
                        <a:pt x="135246" y="245344"/>
                        <a:pt x="136364" y="245344"/>
                      </a:cubicBezTo>
                      <a:cubicBezTo>
                        <a:pt x="138600" y="244785"/>
                        <a:pt x="141394" y="244785"/>
                        <a:pt x="142512" y="241990"/>
                      </a:cubicBezTo>
                      <a:cubicBezTo>
                        <a:pt x="143071" y="240873"/>
                        <a:pt x="142512" y="239755"/>
                        <a:pt x="143071" y="238637"/>
                      </a:cubicBezTo>
                      <a:cubicBezTo>
                        <a:pt x="144747" y="234166"/>
                        <a:pt x="144747" y="229695"/>
                        <a:pt x="142512" y="225224"/>
                      </a:cubicBezTo>
                      <a:cubicBezTo>
                        <a:pt x="141394" y="221871"/>
                        <a:pt x="139158" y="219077"/>
                        <a:pt x="135246" y="217959"/>
                      </a:cubicBezTo>
                      <a:cubicBezTo>
                        <a:pt x="134688" y="217959"/>
                        <a:pt x="134129" y="217400"/>
                        <a:pt x="134129" y="216841"/>
                      </a:cubicBezTo>
                      <a:cubicBezTo>
                        <a:pt x="131334" y="214047"/>
                        <a:pt x="129658" y="211253"/>
                        <a:pt x="130217" y="207340"/>
                      </a:cubicBezTo>
                      <a:cubicBezTo>
                        <a:pt x="130217" y="205664"/>
                        <a:pt x="130217" y="203987"/>
                        <a:pt x="129658" y="202870"/>
                      </a:cubicBezTo>
                      <a:cubicBezTo>
                        <a:pt x="127981" y="199516"/>
                        <a:pt x="126304" y="195604"/>
                        <a:pt x="124069" y="192251"/>
                      </a:cubicBezTo>
                      <a:cubicBezTo>
                        <a:pt x="122951" y="190574"/>
                        <a:pt x="121275" y="189457"/>
                        <a:pt x="120157" y="188339"/>
                      </a:cubicBezTo>
                      <a:cubicBezTo>
                        <a:pt x="119598" y="187780"/>
                        <a:pt x="119039" y="188339"/>
                        <a:pt x="118480" y="187780"/>
                      </a:cubicBezTo>
                      <a:cubicBezTo>
                        <a:pt x="115686" y="184427"/>
                        <a:pt x="111774" y="182191"/>
                        <a:pt x="111215" y="177162"/>
                      </a:cubicBezTo>
                      <a:cubicBezTo>
                        <a:pt x="110656" y="174367"/>
                        <a:pt x="103391" y="168220"/>
                        <a:pt x="98920" y="169337"/>
                      </a:cubicBezTo>
                      <a:cubicBezTo>
                        <a:pt x="98361" y="169337"/>
                        <a:pt x="88860" y="172132"/>
                        <a:pt x="88860" y="172132"/>
                      </a:cubicBezTo>
                      <a:cubicBezTo>
                        <a:pt x="88301" y="171573"/>
                        <a:pt x="83830" y="172132"/>
                        <a:pt x="83830" y="171573"/>
                      </a:cubicBezTo>
                      <a:cubicBezTo>
                        <a:pt x="83830" y="171573"/>
                        <a:pt x="83830" y="171573"/>
                        <a:pt x="84389" y="171573"/>
                      </a:cubicBezTo>
                      <a:cubicBezTo>
                        <a:pt x="82713" y="169337"/>
                        <a:pt x="76565" y="162631"/>
                        <a:pt x="73771" y="162072"/>
                      </a:cubicBezTo>
                      <a:cubicBezTo>
                        <a:pt x="72653" y="162072"/>
                        <a:pt x="71535" y="162072"/>
                        <a:pt x="70976" y="161513"/>
                      </a:cubicBezTo>
                      <a:cubicBezTo>
                        <a:pt x="69859" y="159837"/>
                        <a:pt x="69300" y="158160"/>
                        <a:pt x="68741" y="155925"/>
                      </a:cubicBezTo>
                      <a:cubicBezTo>
                        <a:pt x="68182" y="151454"/>
                        <a:pt x="72094" y="149777"/>
                        <a:pt x="73771" y="146983"/>
                      </a:cubicBezTo>
                      <a:cubicBezTo>
                        <a:pt x="74888" y="145306"/>
                        <a:pt x="77124" y="143629"/>
                        <a:pt x="78242" y="141953"/>
                      </a:cubicBezTo>
                      <a:cubicBezTo>
                        <a:pt x="80477" y="139158"/>
                        <a:pt x="79918" y="136923"/>
                        <a:pt x="76565" y="133570"/>
                      </a:cubicBezTo>
                      <a:cubicBezTo>
                        <a:pt x="75447" y="132452"/>
                        <a:pt x="74330" y="131334"/>
                        <a:pt x="71535" y="131334"/>
                      </a:cubicBezTo>
                      <a:cubicBezTo>
                        <a:pt x="70418" y="131334"/>
                        <a:pt x="68741" y="129658"/>
                        <a:pt x="66505" y="128540"/>
                      </a:cubicBezTo>
                      <a:cubicBezTo>
                        <a:pt x="71535" y="125187"/>
                        <a:pt x="76565" y="122392"/>
                        <a:pt x="81036" y="119039"/>
                      </a:cubicBezTo>
                      <a:cubicBezTo>
                        <a:pt x="83272" y="117363"/>
                        <a:pt x="83830" y="115127"/>
                        <a:pt x="81036" y="112892"/>
                      </a:cubicBezTo>
                      <a:cubicBezTo>
                        <a:pt x="76006" y="109538"/>
                        <a:pt x="73771" y="109538"/>
                        <a:pt x="68182" y="112892"/>
                      </a:cubicBezTo>
                      <a:cubicBezTo>
                        <a:pt x="66505" y="114009"/>
                        <a:pt x="64270" y="114009"/>
                        <a:pt x="62593" y="113450"/>
                      </a:cubicBezTo>
                      <a:cubicBezTo>
                        <a:pt x="56446" y="112333"/>
                        <a:pt x="51416" y="107303"/>
                        <a:pt x="54210" y="99479"/>
                      </a:cubicBezTo>
                      <a:cubicBezTo>
                        <a:pt x="56446" y="93331"/>
                        <a:pt x="60358" y="89419"/>
                        <a:pt x="65947" y="86066"/>
                      </a:cubicBezTo>
                      <a:cubicBezTo>
                        <a:pt x="68182" y="84948"/>
                        <a:pt x="69859" y="82713"/>
                        <a:pt x="71535" y="81595"/>
                      </a:cubicBezTo>
                      <a:cubicBezTo>
                        <a:pt x="72094" y="81036"/>
                        <a:pt x="73771" y="81036"/>
                        <a:pt x="74330" y="81036"/>
                      </a:cubicBezTo>
                      <a:cubicBezTo>
                        <a:pt x="77683" y="81036"/>
                        <a:pt x="81036" y="81595"/>
                        <a:pt x="84389" y="82154"/>
                      </a:cubicBezTo>
                      <a:cubicBezTo>
                        <a:pt x="87184" y="82154"/>
                        <a:pt x="89419" y="83830"/>
                        <a:pt x="91096" y="86625"/>
                      </a:cubicBezTo>
                      <a:cubicBezTo>
                        <a:pt x="92213" y="89419"/>
                        <a:pt x="94449" y="91096"/>
                        <a:pt x="96684" y="92213"/>
                      </a:cubicBezTo>
                      <a:cubicBezTo>
                        <a:pt x="99479" y="89419"/>
                        <a:pt x="103391" y="90537"/>
                        <a:pt x="105626" y="93331"/>
                      </a:cubicBezTo>
                      <a:cubicBezTo>
                        <a:pt x="107303" y="95008"/>
                        <a:pt x="107862" y="98920"/>
                        <a:pt x="111774" y="98920"/>
                      </a:cubicBezTo>
                      <a:cubicBezTo>
                        <a:pt x="113450" y="98920"/>
                        <a:pt x="113450" y="102832"/>
                        <a:pt x="112333" y="103391"/>
                      </a:cubicBezTo>
                      <a:cubicBezTo>
                        <a:pt x="108421" y="106185"/>
                        <a:pt x="108421" y="110656"/>
                        <a:pt x="107303" y="114568"/>
                      </a:cubicBezTo>
                      <a:cubicBezTo>
                        <a:pt x="106744" y="116804"/>
                        <a:pt x="109538" y="117921"/>
                        <a:pt x="111774" y="117363"/>
                      </a:cubicBezTo>
                      <a:cubicBezTo>
                        <a:pt x="116804" y="115686"/>
                        <a:pt x="117363" y="110656"/>
                        <a:pt x="119039" y="107303"/>
                      </a:cubicBezTo>
                      <a:cubicBezTo>
                        <a:pt x="121834" y="102273"/>
                        <a:pt x="125187" y="99479"/>
                        <a:pt x="130775" y="100038"/>
                      </a:cubicBezTo>
                      <a:cubicBezTo>
                        <a:pt x="133011" y="100038"/>
                        <a:pt x="135805" y="98920"/>
                        <a:pt x="138041" y="99479"/>
                      </a:cubicBezTo>
                      <a:cubicBezTo>
                        <a:pt x="141394" y="100596"/>
                        <a:pt x="144747" y="99479"/>
                        <a:pt x="148100" y="99479"/>
                      </a:cubicBezTo>
                      <a:cubicBezTo>
                        <a:pt x="151454" y="98920"/>
                        <a:pt x="153130" y="97802"/>
                        <a:pt x="154248" y="94449"/>
                      </a:cubicBezTo>
                      <a:cubicBezTo>
                        <a:pt x="154248" y="93890"/>
                        <a:pt x="154807" y="93331"/>
                        <a:pt x="154807" y="93331"/>
                      </a:cubicBezTo>
                      <a:cubicBezTo>
                        <a:pt x="155925" y="94449"/>
                        <a:pt x="156483" y="95008"/>
                        <a:pt x="157601" y="96126"/>
                      </a:cubicBezTo>
                      <a:cubicBezTo>
                        <a:pt x="159837" y="91655"/>
                        <a:pt x="162631" y="92772"/>
                        <a:pt x="165984" y="92772"/>
                      </a:cubicBezTo>
                      <a:cubicBezTo>
                        <a:pt x="167102" y="92772"/>
                        <a:pt x="168220" y="92772"/>
                        <a:pt x="168779" y="92772"/>
                      </a:cubicBezTo>
                      <a:cubicBezTo>
                        <a:pt x="171014" y="91096"/>
                        <a:pt x="172691" y="92213"/>
                        <a:pt x="174926" y="92772"/>
                      </a:cubicBezTo>
                      <a:cubicBezTo>
                        <a:pt x="177720" y="93331"/>
                        <a:pt x="180515" y="94449"/>
                        <a:pt x="182750" y="95008"/>
                      </a:cubicBezTo>
                      <a:cubicBezTo>
                        <a:pt x="183309" y="95008"/>
                        <a:pt x="183868" y="95008"/>
                        <a:pt x="184427" y="94449"/>
                      </a:cubicBezTo>
                      <a:cubicBezTo>
                        <a:pt x="186662" y="91655"/>
                        <a:pt x="189457" y="91655"/>
                        <a:pt x="192251" y="92213"/>
                      </a:cubicBezTo>
                      <a:cubicBezTo>
                        <a:pt x="196163" y="92772"/>
                        <a:pt x="199516" y="93331"/>
                        <a:pt x="203428" y="94449"/>
                      </a:cubicBezTo>
                      <a:cubicBezTo>
                        <a:pt x="203987" y="94449"/>
                        <a:pt x="203987" y="95008"/>
                        <a:pt x="204546" y="95567"/>
                      </a:cubicBezTo>
                      <a:cubicBezTo>
                        <a:pt x="203428" y="95567"/>
                        <a:pt x="202870" y="95008"/>
                        <a:pt x="201752" y="95567"/>
                      </a:cubicBezTo>
                      <a:cubicBezTo>
                        <a:pt x="200634" y="95567"/>
                        <a:pt x="200075" y="96126"/>
                        <a:pt x="199516" y="96684"/>
                      </a:cubicBezTo>
                      <a:cubicBezTo>
                        <a:pt x="199516" y="97243"/>
                        <a:pt x="200075" y="98361"/>
                        <a:pt x="200634" y="98920"/>
                      </a:cubicBezTo>
                      <a:cubicBezTo>
                        <a:pt x="201752" y="99479"/>
                        <a:pt x="202870" y="100038"/>
                        <a:pt x="203987" y="100038"/>
                      </a:cubicBezTo>
                      <a:cubicBezTo>
                        <a:pt x="206782" y="100596"/>
                        <a:pt x="209576" y="101155"/>
                        <a:pt x="212370" y="101714"/>
                      </a:cubicBezTo>
                      <a:cubicBezTo>
                        <a:pt x="214606" y="102273"/>
                        <a:pt x="216841" y="102832"/>
                        <a:pt x="219077" y="103391"/>
                      </a:cubicBezTo>
                      <a:cubicBezTo>
                        <a:pt x="219636" y="103391"/>
                        <a:pt x="220753" y="102273"/>
                        <a:pt x="221871" y="101714"/>
                      </a:cubicBezTo>
                      <a:cubicBezTo>
                        <a:pt x="219636" y="100596"/>
                        <a:pt x="218518" y="99479"/>
                        <a:pt x="216841" y="98920"/>
                      </a:cubicBezTo>
                      <a:cubicBezTo>
                        <a:pt x="215165" y="97802"/>
                        <a:pt x="213488" y="97243"/>
                        <a:pt x="213488" y="95008"/>
                      </a:cubicBezTo>
                      <a:cubicBezTo>
                        <a:pt x="213488" y="93331"/>
                        <a:pt x="212929" y="92213"/>
                        <a:pt x="215724" y="92213"/>
                      </a:cubicBezTo>
                      <a:cubicBezTo>
                        <a:pt x="217400" y="92213"/>
                        <a:pt x="219077" y="89978"/>
                        <a:pt x="221871" y="88301"/>
                      </a:cubicBezTo>
                      <a:cubicBezTo>
                        <a:pt x="220194" y="86625"/>
                        <a:pt x="217959" y="85507"/>
                        <a:pt x="216282" y="83830"/>
                      </a:cubicBezTo>
                      <a:cubicBezTo>
                        <a:pt x="219636" y="83830"/>
                        <a:pt x="222430" y="84948"/>
                        <a:pt x="224665" y="87184"/>
                      </a:cubicBezTo>
                      <a:cubicBezTo>
                        <a:pt x="230254" y="91655"/>
                        <a:pt x="236402" y="94449"/>
                        <a:pt x="243667" y="95008"/>
                      </a:cubicBezTo>
                      <a:cubicBezTo>
                        <a:pt x="244785" y="95008"/>
                        <a:pt x="245902" y="95567"/>
                        <a:pt x="247020" y="95567"/>
                      </a:cubicBezTo>
                      <a:cubicBezTo>
                        <a:pt x="250373" y="96684"/>
                        <a:pt x="252609" y="95567"/>
                        <a:pt x="254844" y="93331"/>
                      </a:cubicBezTo>
                      <a:cubicBezTo>
                        <a:pt x="255403" y="92213"/>
                        <a:pt x="254844" y="88860"/>
                        <a:pt x="253727" y="87742"/>
                      </a:cubicBezTo>
                      <a:cubicBezTo>
                        <a:pt x="252609" y="87184"/>
                        <a:pt x="252050" y="86625"/>
                        <a:pt x="250932" y="86066"/>
                      </a:cubicBezTo>
                      <a:cubicBezTo>
                        <a:pt x="250932" y="85507"/>
                        <a:pt x="251491" y="84389"/>
                        <a:pt x="251491" y="83830"/>
                      </a:cubicBezTo>
                      <a:cubicBezTo>
                        <a:pt x="250932" y="79359"/>
                        <a:pt x="254286" y="76006"/>
                        <a:pt x="255962" y="72094"/>
                      </a:cubicBezTo>
                      <a:cubicBezTo>
                        <a:pt x="257080" y="70418"/>
                        <a:pt x="257639" y="68182"/>
                        <a:pt x="258756" y="65947"/>
                      </a:cubicBezTo>
                      <a:cubicBezTo>
                        <a:pt x="256521" y="65947"/>
                        <a:pt x="254286" y="65947"/>
                        <a:pt x="252050" y="65947"/>
                      </a:cubicBezTo>
                      <a:cubicBezTo>
                        <a:pt x="249815" y="65947"/>
                        <a:pt x="247020" y="65947"/>
                        <a:pt x="244785" y="65388"/>
                      </a:cubicBezTo>
                      <a:cubicBezTo>
                        <a:pt x="243108" y="65388"/>
                        <a:pt x="243108" y="63152"/>
                        <a:pt x="244226" y="62035"/>
                      </a:cubicBezTo>
                      <a:cubicBezTo>
                        <a:pt x="248138" y="58122"/>
                        <a:pt x="248138" y="57005"/>
                        <a:pt x="245344" y="52534"/>
                      </a:cubicBezTo>
                      <a:cubicBezTo>
                        <a:pt x="243667" y="49739"/>
                        <a:pt x="241990" y="47504"/>
                        <a:pt x="239755" y="45268"/>
                      </a:cubicBezTo>
                      <a:cubicBezTo>
                        <a:pt x="236402" y="42474"/>
                        <a:pt x="233048" y="43592"/>
                        <a:pt x="229695" y="45268"/>
                      </a:cubicBezTo>
                      <a:cubicBezTo>
                        <a:pt x="227460" y="46386"/>
                        <a:pt x="225224" y="46945"/>
                        <a:pt x="223548" y="47504"/>
                      </a:cubicBezTo>
                      <a:cubicBezTo>
                        <a:pt x="222430" y="48063"/>
                        <a:pt x="220753" y="48622"/>
                        <a:pt x="219636" y="49739"/>
                      </a:cubicBezTo>
                      <a:cubicBezTo>
                        <a:pt x="217400" y="53651"/>
                        <a:pt x="215724" y="54769"/>
                        <a:pt x="210694" y="54210"/>
                      </a:cubicBezTo>
                      <a:cubicBezTo>
                        <a:pt x="209017" y="54210"/>
                        <a:pt x="207341" y="53651"/>
                        <a:pt x="205664" y="53093"/>
                      </a:cubicBezTo>
                      <a:cubicBezTo>
                        <a:pt x="202311" y="52534"/>
                        <a:pt x="199516" y="54769"/>
                        <a:pt x="196722" y="57005"/>
                      </a:cubicBezTo>
                      <a:cubicBezTo>
                        <a:pt x="195045" y="58681"/>
                        <a:pt x="192810" y="58122"/>
                        <a:pt x="191133" y="58122"/>
                      </a:cubicBezTo>
                      <a:cubicBezTo>
                        <a:pt x="190574" y="58122"/>
                        <a:pt x="190016" y="56446"/>
                        <a:pt x="190574" y="55887"/>
                      </a:cubicBezTo>
                      <a:cubicBezTo>
                        <a:pt x="191692" y="54210"/>
                        <a:pt x="192810" y="52534"/>
                        <a:pt x="194487" y="51416"/>
                      </a:cubicBezTo>
                      <a:cubicBezTo>
                        <a:pt x="198399" y="49181"/>
                        <a:pt x="198957" y="46386"/>
                        <a:pt x="195604" y="44151"/>
                      </a:cubicBezTo>
                      <a:cubicBezTo>
                        <a:pt x="192810" y="41915"/>
                        <a:pt x="191692" y="39121"/>
                        <a:pt x="190016" y="36327"/>
                      </a:cubicBezTo>
                      <a:cubicBezTo>
                        <a:pt x="189457" y="35209"/>
                        <a:pt x="188339" y="33532"/>
                        <a:pt x="187221" y="32414"/>
                      </a:cubicBezTo>
                      <a:cubicBezTo>
                        <a:pt x="185545" y="30738"/>
                        <a:pt x="184986" y="29620"/>
                        <a:pt x="186103" y="27385"/>
                      </a:cubicBezTo>
                      <a:cubicBezTo>
                        <a:pt x="186662" y="26267"/>
                        <a:pt x="186103" y="25149"/>
                        <a:pt x="186103" y="23473"/>
                      </a:cubicBezTo>
                      <a:cubicBezTo>
                        <a:pt x="188339" y="21796"/>
                        <a:pt x="191692" y="22355"/>
                        <a:pt x="194487" y="22355"/>
                      </a:cubicBezTo>
                      <a:cubicBezTo>
                        <a:pt x="198957" y="22355"/>
                        <a:pt x="203987" y="24031"/>
                        <a:pt x="208458" y="24031"/>
                      </a:cubicBezTo>
                      <a:cubicBezTo>
                        <a:pt x="212370" y="24031"/>
                        <a:pt x="215724" y="25708"/>
                        <a:pt x="219636" y="26826"/>
                      </a:cubicBezTo>
                      <a:cubicBezTo>
                        <a:pt x="221312" y="27385"/>
                        <a:pt x="222989" y="27385"/>
                        <a:pt x="224665" y="27943"/>
                      </a:cubicBezTo>
                      <a:cubicBezTo>
                        <a:pt x="224665" y="26826"/>
                        <a:pt x="224665" y="25708"/>
                        <a:pt x="224665" y="25149"/>
                      </a:cubicBezTo>
                      <a:cubicBezTo>
                        <a:pt x="225224" y="25149"/>
                        <a:pt x="225224" y="25149"/>
                        <a:pt x="225224" y="25149"/>
                      </a:cubicBezTo>
                      <a:cubicBezTo>
                        <a:pt x="225783" y="25708"/>
                        <a:pt x="226342" y="26267"/>
                        <a:pt x="226901" y="26267"/>
                      </a:cubicBezTo>
                      <a:cubicBezTo>
                        <a:pt x="231372" y="26267"/>
                        <a:pt x="234166" y="29620"/>
                        <a:pt x="237519" y="31297"/>
                      </a:cubicBezTo>
                      <a:cubicBezTo>
                        <a:pt x="241990" y="32973"/>
                        <a:pt x="244785" y="32973"/>
                        <a:pt x="247579" y="32973"/>
                      </a:cubicBezTo>
                      <a:cubicBezTo>
                        <a:pt x="249256" y="32973"/>
                        <a:pt x="250932" y="32414"/>
                        <a:pt x="252609" y="31856"/>
                      </a:cubicBezTo>
                      <a:cubicBezTo>
                        <a:pt x="254844" y="31297"/>
                        <a:pt x="254844" y="29620"/>
                        <a:pt x="253168" y="27943"/>
                      </a:cubicBezTo>
                      <a:cubicBezTo>
                        <a:pt x="252050" y="26826"/>
                        <a:pt x="247020" y="25708"/>
                        <a:pt x="247579" y="24031"/>
                      </a:cubicBezTo>
                      <a:cubicBezTo>
                        <a:pt x="243667" y="24031"/>
                        <a:pt x="240314" y="26267"/>
                        <a:pt x="236961" y="24031"/>
                      </a:cubicBezTo>
                      <a:cubicBezTo>
                        <a:pt x="238078" y="23473"/>
                        <a:pt x="239755" y="22914"/>
                        <a:pt x="240314" y="21796"/>
                      </a:cubicBezTo>
                      <a:cubicBezTo>
                        <a:pt x="240873" y="20678"/>
                        <a:pt x="239755" y="19560"/>
                        <a:pt x="239196" y="18443"/>
                      </a:cubicBezTo>
                      <a:cubicBezTo>
                        <a:pt x="238078" y="18443"/>
                        <a:pt x="237519" y="18443"/>
                        <a:pt x="235843" y="17884"/>
                      </a:cubicBezTo>
                      <a:cubicBezTo>
                        <a:pt x="236961" y="16766"/>
                        <a:pt x="237519" y="15648"/>
                        <a:pt x="238637" y="15089"/>
                      </a:cubicBezTo>
                      <a:cubicBezTo>
                        <a:pt x="240314" y="13972"/>
                        <a:pt x="240873" y="12854"/>
                        <a:pt x="240314" y="11177"/>
                      </a:cubicBezTo>
                      <a:cubicBezTo>
                        <a:pt x="239755" y="10060"/>
                        <a:pt x="238637" y="9501"/>
                        <a:pt x="237519" y="9501"/>
                      </a:cubicBezTo>
                      <a:cubicBezTo>
                        <a:pt x="235284" y="8942"/>
                        <a:pt x="233048" y="8942"/>
                        <a:pt x="230254" y="8383"/>
                      </a:cubicBezTo>
                      <a:cubicBezTo>
                        <a:pt x="229136" y="8383"/>
                        <a:pt x="228578" y="8383"/>
                        <a:pt x="227460" y="8942"/>
                      </a:cubicBezTo>
                      <a:cubicBezTo>
                        <a:pt x="227460" y="10060"/>
                        <a:pt x="228019" y="10619"/>
                        <a:pt x="228019" y="11736"/>
                      </a:cubicBezTo>
                      <a:cubicBezTo>
                        <a:pt x="228019" y="12295"/>
                        <a:pt x="228019" y="12854"/>
                        <a:pt x="228019" y="13413"/>
                      </a:cubicBezTo>
                      <a:cubicBezTo>
                        <a:pt x="224107" y="12854"/>
                        <a:pt x="220194" y="12295"/>
                        <a:pt x="216282" y="11736"/>
                      </a:cubicBezTo>
                      <a:cubicBezTo>
                        <a:pt x="215724" y="8383"/>
                        <a:pt x="213488" y="6148"/>
                        <a:pt x="209576" y="5030"/>
                      </a:cubicBezTo>
                      <a:cubicBezTo>
                        <a:pt x="207899" y="4471"/>
                        <a:pt x="207341" y="2794"/>
                        <a:pt x="205664" y="1677"/>
                      </a:cubicBezTo>
                      <a:cubicBezTo>
                        <a:pt x="208458" y="2235"/>
                        <a:pt x="211811" y="2794"/>
                        <a:pt x="214606" y="3912"/>
                      </a:cubicBezTo>
                      <a:cubicBezTo>
                        <a:pt x="217959" y="5030"/>
                        <a:pt x="218518" y="4471"/>
                        <a:pt x="217959" y="1118"/>
                      </a:cubicBezTo>
                      <a:cubicBezTo>
                        <a:pt x="217959" y="1118"/>
                        <a:pt x="217959" y="559"/>
                        <a:pt x="217959" y="0"/>
                      </a:cubicBezTo>
                      <a:cubicBezTo>
                        <a:pt x="149777" y="0"/>
                        <a:pt x="82713" y="26267"/>
                        <a:pt x="32973" y="76565"/>
                      </a:cubicBezTo>
                      <a:cubicBezTo>
                        <a:pt x="32973" y="79359"/>
                        <a:pt x="33532" y="81595"/>
                        <a:pt x="30738" y="83830"/>
                      </a:cubicBezTo>
                      <a:cubicBezTo>
                        <a:pt x="27943" y="85507"/>
                        <a:pt x="27385" y="88301"/>
                        <a:pt x="27943" y="91655"/>
                      </a:cubicBezTo>
                      <a:cubicBezTo>
                        <a:pt x="29620" y="98920"/>
                        <a:pt x="34091" y="103950"/>
                        <a:pt x="36885" y="110656"/>
                      </a:cubicBezTo>
                      <a:cubicBezTo>
                        <a:pt x="38003" y="112892"/>
                        <a:pt x="39680" y="114568"/>
                        <a:pt x="40797" y="116245"/>
                      </a:cubicBezTo>
                      <a:cubicBezTo>
                        <a:pt x="41915" y="117363"/>
                        <a:pt x="43592" y="117363"/>
                        <a:pt x="44710" y="117921"/>
                      </a:cubicBezTo>
                      <a:cubicBezTo>
                        <a:pt x="48063" y="118480"/>
                        <a:pt x="50298" y="120716"/>
                        <a:pt x="50298" y="123510"/>
                      </a:cubicBezTo>
                      <a:cubicBezTo>
                        <a:pt x="49739" y="127981"/>
                        <a:pt x="52534" y="130217"/>
                        <a:pt x="53651" y="133570"/>
                      </a:cubicBezTo>
                      <a:cubicBezTo>
                        <a:pt x="54769" y="136364"/>
                        <a:pt x="57005" y="138041"/>
                        <a:pt x="59799" y="139158"/>
                      </a:cubicBezTo>
                      <a:cubicBezTo>
                        <a:pt x="59799" y="140276"/>
                        <a:pt x="59240" y="140835"/>
                        <a:pt x="59240" y="141953"/>
                      </a:cubicBezTo>
                      <a:cubicBezTo>
                        <a:pt x="59240" y="144747"/>
                        <a:pt x="60358" y="148100"/>
                        <a:pt x="58122" y="150336"/>
                      </a:cubicBezTo>
                      <a:cubicBezTo>
                        <a:pt x="57564" y="150895"/>
                        <a:pt x="58122" y="152012"/>
                        <a:pt x="58681" y="153130"/>
                      </a:cubicBezTo>
                      <a:cubicBezTo>
                        <a:pt x="59240" y="154807"/>
                        <a:pt x="59799" y="156483"/>
                        <a:pt x="60917" y="158160"/>
                      </a:cubicBezTo>
                      <a:cubicBezTo>
                        <a:pt x="61476" y="159837"/>
                        <a:pt x="62593" y="160954"/>
                        <a:pt x="63711" y="162631"/>
                      </a:cubicBezTo>
                      <a:cubicBezTo>
                        <a:pt x="64829" y="164308"/>
                        <a:pt x="65947" y="166543"/>
                        <a:pt x="67064" y="168220"/>
                      </a:cubicBezTo>
                      <a:cubicBezTo>
                        <a:pt x="67064" y="168220"/>
                        <a:pt x="71535" y="172691"/>
                        <a:pt x="74330" y="174926"/>
                      </a:cubicBezTo>
                      <a:cubicBezTo>
                        <a:pt x="74330" y="175485"/>
                        <a:pt x="74330" y="175485"/>
                        <a:pt x="73771" y="176044"/>
                      </a:cubicBezTo>
                      <a:cubicBezTo>
                        <a:pt x="72094" y="178838"/>
                        <a:pt x="71535" y="182191"/>
                        <a:pt x="68741" y="183868"/>
                      </a:cubicBezTo>
                      <a:cubicBezTo>
                        <a:pt x="67064" y="184986"/>
                        <a:pt x="65947" y="186103"/>
                        <a:pt x="64270" y="186662"/>
                      </a:cubicBezTo>
                      <a:cubicBezTo>
                        <a:pt x="59240" y="188898"/>
                        <a:pt x="53651" y="191133"/>
                        <a:pt x="48622" y="193369"/>
                      </a:cubicBezTo>
                      <a:cubicBezTo>
                        <a:pt x="45827" y="194487"/>
                        <a:pt x="38003" y="208458"/>
                        <a:pt x="39680" y="210694"/>
                      </a:cubicBezTo>
                      <a:cubicBezTo>
                        <a:pt x="40797" y="212929"/>
                        <a:pt x="40797" y="215165"/>
                        <a:pt x="40797" y="217400"/>
                      </a:cubicBezTo>
                      <a:cubicBezTo>
                        <a:pt x="40239" y="219077"/>
                        <a:pt x="39680" y="221312"/>
                        <a:pt x="39680" y="222989"/>
                      </a:cubicBezTo>
                      <a:cubicBezTo>
                        <a:pt x="39121" y="226342"/>
                        <a:pt x="39121" y="229695"/>
                        <a:pt x="39121" y="232490"/>
                      </a:cubicBezTo>
                      <a:cubicBezTo>
                        <a:pt x="39121" y="234725"/>
                        <a:pt x="39680" y="237519"/>
                        <a:pt x="39121" y="239755"/>
                      </a:cubicBezTo>
                      <a:cubicBezTo>
                        <a:pt x="38562" y="244785"/>
                        <a:pt x="38562" y="249256"/>
                        <a:pt x="41356" y="253727"/>
                      </a:cubicBezTo>
                      <a:cubicBezTo>
                        <a:pt x="47504" y="263227"/>
                        <a:pt x="48063" y="272728"/>
                        <a:pt x="40797" y="282229"/>
                      </a:cubicBezTo>
                      <a:cubicBezTo>
                        <a:pt x="40239" y="283347"/>
                        <a:pt x="38562" y="283906"/>
                        <a:pt x="37444" y="285023"/>
                      </a:cubicBezTo>
                      <a:cubicBezTo>
                        <a:pt x="36885" y="286700"/>
                        <a:pt x="36327" y="288377"/>
                        <a:pt x="35768" y="290053"/>
                      </a:cubicBezTo>
                      <a:cubicBezTo>
                        <a:pt x="33532" y="293406"/>
                        <a:pt x="30179" y="296201"/>
                        <a:pt x="30179" y="300113"/>
                      </a:cubicBezTo>
                      <a:cubicBezTo>
                        <a:pt x="30179" y="300672"/>
                        <a:pt x="30179" y="300672"/>
                        <a:pt x="29620" y="301231"/>
                      </a:cubicBezTo>
                      <a:cubicBezTo>
                        <a:pt x="29061" y="302348"/>
                        <a:pt x="27943" y="302907"/>
                        <a:pt x="27385" y="304025"/>
                      </a:cubicBezTo>
                      <a:cubicBezTo>
                        <a:pt x="25708" y="307378"/>
                        <a:pt x="24031" y="311290"/>
                        <a:pt x="22355" y="315202"/>
                      </a:cubicBezTo>
                      <a:cubicBezTo>
                        <a:pt x="19560" y="321350"/>
                        <a:pt x="12295" y="325262"/>
                        <a:pt x="11736" y="333086"/>
                      </a:cubicBezTo>
                      <a:cubicBezTo>
                        <a:pt x="11736" y="333086"/>
                        <a:pt x="11736" y="333645"/>
                        <a:pt x="11177" y="333645"/>
                      </a:cubicBezTo>
                      <a:cubicBezTo>
                        <a:pt x="8383" y="335880"/>
                        <a:pt x="8383" y="339234"/>
                        <a:pt x="8942" y="342587"/>
                      </a:cubicBezTo>
                      <a:cubicBezTo>
                        <a:pt x="9501" y="344822"/>
                        <a:pt x="10619" y="347617"/>
                        <a:pt x="8383" y="349852"/>
                      </a:cubicBezTo>
                      <a:cubicBezTo>
                        <a:pt x="8383" y="349852"/>
                        <a:pt x="7824" y="350970"/>
                        <a:pt x="7824" y="350970"/>
                      </a:cubicBezTo>
                      <a:cubicBezTo>
                        <a:pt x="8383" y="353764"/>
                        <a:pt x="7265" y="356000"/>
                        <a:pt x="4471" y="358235"/>
                      </a:cubicBezTo>
                      <a:cubicBezTo>
                        <a:pt x="3912" y="358235"/>
                        <a:pt x="2794" y="357676"/>
                        <a:pt x="2235" y="357117"/>
                      </a:cubicBezTo>
                      <a:cubicBezTo>
                        <a:pt x="1677" y="358235"/>
                        <a:pt x="559" y="358794"/>
                        <a:pt x="0" y="359912"/>
                      </a:cubicBezTo>
                      <a:cubicBezTo>
                        <a:pt x="3353" y="362147"/>
                        <a:pt x="3353" y="365501"/>
                        <a:pt x="2235" y="369413"/>
                      </a:cubicBezTo>
                      <a:cubicBezTo>
                        <a:pt x="1118" y="373884"/>
                        <a:pt x="-559" y="378913"/>
                        <a:pt x="2794" y="383384"/>
                      </a:cubicBezTo>
                      <a:cubicBezTo>
                        <a:pt x="2794" y="383943"/>
                        <a:pt x="2794" y="384502"/>
                        <a:pt x="2794" y="385061"/>
                      </a:cubicBezTo>
                      <a:cubicBezTo>
                        <a:pt x="2235" y="389532"/>
                        <a:pt x="3912" y="393444"/>
                        <a:pt x="6148" y="396797"/>
                      </a:cubicBezTo>
                      <a:cubicBezTo>
                        <a:pt x="7265" y="399033"/>
                        <a:pt x="8942" y="400709"/>
                        <a:pt x="10619" y="402386"/>
                      </a:cubicBezTo>
                      <a:cubicBezTo>
                        <a:pt x="11736" y="403504"/>
                        <a:pt x="12854" y="405180"/>
                        <a:pt x="13972" y="405739"/>
                      </a:cubicBezTo>
                      <a:cubicBezTo>
                        <a:pt x="15648" y="406857"/>
                        <a:pt x="17884" y="407975"/>
                        <a:pt x="20119" y="409092"/>
                      </a:cubicBezTo>
                      <a:cubicBezTo>
                        <a:pt x="20678" y="409651"/>
                        <a:pt x="21237" y="409651"/>
                        <a:pt x="22914" y="410210"/>
                      </a:cubicBezTo>
                      <a:cubicBezTo>
                        <a:pt x="22355" y="407975"/>
                        <a:pt x="22355" y="406298"/>
                        <a:pt x="21796" y="405180"/>
                      </a:cubicBezTo>
                      <a:cubicBezTo>
                        <a:pt x="20678" y="403504"/>
                        <a:pt x="19560" y="401827"/>
                        <a:pt x="18443" y="400150"/>
                      </a:cubicBezTo>
                      <a:cubicBezTo>
                        <a:pt x="16766" y="397356"/>
                        <a:pt x="15648" y="394562"/>
                        <a:pt x="13972" y="391209"/>
                      </a:cubicBezTo>
                      <a:cubicBezTo>
                        <a:pt x="13972" y="390650"/>
                        <a:pt x="13972" y="388973"/>
                        <a:pt x="14531" y="387855"/>
                      </a:cubicBezTo>
                      <a:cubicBezTo>
                        <a:pt x="14531" y="387296"/>
                        <a:pt x="15089" y="386179"/>
                        <a:pt x="15089" y="386179"/>
                      </a:cubicBezTo>
                      <a:cubicBezTo>
                        <a:pt x="16766" y="385061"/>
                        <a:pt x="18443" y="383384"/>
                        <a:pt x="20119" y="382825"/>
                      </a:cubicBezTo>
                      <a:cubicBezTo>
                        <a:pt x="21796" y="381708"/>
                        <a:pt x="23473" y="381149"/>
                        <a:pt x="23473" y="378913"/>
                      </a:cubicBezTo>
                      <a:cubicBezTo>
                        <a:pt x="23473" y="377237"/>
                        <a:pt x="23473" y="375560"/>
                        <a:pt x="22914" y="373884"/>
                      </a:cubicBezTo>
                      <a:cubicBezTo>
                        <a:pt x="22355" y="371648"/>
                        <a:pt x="22355" y="370530"/>
                        <a:pt x="24590" y="369971"/>
                      </a:cubicBezTo>
                      <a:cubicBezTo>
                        <a:pt x="26267" y="369413"/>
                        <a:pt x="28502" y="368854"/>
                        <a:pt x="28502" y="368295"/>
                      </a:cubicBezTo>
                      <a:cubicBezTo>
                        <a:pt x="29061" y="366059"/>
                        <a:pt x="30179" y="365501"/>
                        <a:pt x="32414" y="364942"/>
                      </a:cubicBezTo>
                      <a:cubicBezTo>
                        <a:pt x="32973" y="364942"/>
                        <a:pt x="33532" y="364383"/>
                        <a:pt x="33532" y="363824"/>
                      </a:cubicBezTo>
                      <a:cubicBezTo>
                        <a:pt x="30738" y="359353"/>
                        <a:pt x="35768" y="361030"/>
                        <a:pt x="36327" y="361588"/>
                      </a:cubicBezTo>
                      <a:cubicBezTo>
                        <a:pt x="37444" y="359353"/>
                        <a:pt x="49739" y="358794"/>
                        <a:pt x="52534" y="358235"/>
                      </a:cubicBezTo>
                      <a:cubicBezTo>
                        <a:pt x="56446" y="357676"/>
                        <a:pt x="58681" y="354323"/>
                        <a:pt x="58681" y="351529"/>
                      </a:cubicBezTo>
                      <a:cubicBezTo>
                        <a:pt x="58681" y="349852"/>
                        <a:pt x="58681" y="348734"/>
                        <a:pt x="58681" y="347058"/>
                      </a:cubicBezTo>
                      <a:cubicBezTo>
                        <a:pt x="58681" y="347058"/>
                        <a:pt x="59240" y="347058"/>
                        <a:pt x="59240" y="347058"/>
                      </a:cubicBezTo>
                      <a:cubicBezTo>
                        <a:pt x="59240" y="347617"/>
                        <a:pt x="59799" y="347617"/>
                        <a:pt x="59799" y="348176"/>
                      </a:cubicBezTo>
                      <a:cubicBezTo>
                        <a:pt x="62034" y="352647"/>
                        <a:pt x="64829" y="353764"/>
                        <a:pt x="69300" y="351529"/>
                      </a:cubicBezTo>
                      <a:cubicBezTo>
                        <a:pt x="72094" y="350411"/>
                        <a:pt x="74888" y="349293"/>
                        <a:pt x="77124" y="347617"/>
                      </a:cubicBezTo>
                      <a:cubicBezTo>
                        <a:pt x="80477" y="345940"/>
                        <a:pt x="84389" y="345940"/>
                        <a:pt x="86066" y="342028"/>
                      </a:cubicBezTo>
                      <a:cubicBezTo>
                        <a:pt x="86625" y="341469"/>
                        <a:pt x="87742" y="341469"/>
                        <a:pt x="88860" y="340351"/>
                      </a:cubicBezTo>
                      <a:cubicBezTo>
                        <a:pt x="91096" y="338675"/>
                        <a:pt x="93890" y="337557"/>
                        <a:pt x="94449" y="334204"/>
                      </a:cubicBezTo>
                      <a:cubicBezTo>
                        <a:pt x="95008" y="333086"/>
                        <a:pt x="95567" y="330851"/>
                        <a:pt x="96126" y="330851"/>
                      </a:cubicBezTo>
                      <a:cubicBezTo>
                        <a:pt x="98361" y="330292"/>
                        <a:pt x="101155" y="330292"/>
                        <a:pt x="103950" y="330292"/>
                      </a:cubicBezTo>
                      <a:cubicBezTo>
                        <a:pt x="105626" y="330292"/>
                        <a:pt x="107862" y="330292"/>
                        <a:pt x="109538" y="330851"/>
                      </a:cubicBezTo>
                      <a:cubicBezTo>
                        <a:pt x="110656" y="330851"/>
                        <a:pt x="111215" y="331410"/>
                        <a:pt x="111774" y="331968"/>
                      </a:cubicBezTo>
                      <a:cubicBezTo>
                        <a:pt x="112892" y="333645"/>
                        <a:pt x="114568" y="334204"/>
                        <a:pt x="116245" y="334204"/>
                      </a:cubicBezTo>
                      <a:cubicBezTo>
                        <a:pt x="121275" y="334204"/>
                        <a:pt x="124628" y="330851"/>
                        <a:pt x="127981" y="328056"/>
                      </a:cubicBezTo>
                      <a:cubicBezTo>
                        <a:pt x="130775" y="325821"/>
                        <a:pt x="133570" y="323026"/>
                        <a:pt x="136364" y="319673"/>
                      </a:cubicBezTo>
                      <a:cubicBezTo>
                        <a:pt x="138041" y="317438"/>
                        <a:pt x="139717" y="315202"/>
                        <a:pt x="140835" y="312967"/>
                      </a:cubicBezTo>
                      <a:cubicBezTo>
                        <a:pt x="141953" y="310172"/>
                        <a:pt x="144747" y="307937"/>
                        <a:pt x="147541" y="307937"/>
                      </a:cubicBezTo>
                      <a:cubicBezTo>
                        <a:pt x="148100" y="307937"/>
                        <a:pt x="148659" y="307937"/>
                        <a:pt x="149218" y="307378"/>
                      </a:cubicBezTo>
                      <a:cubicBezTo>
                        <a:pt x="152012" y="306260"/>
                        <a:pt x="154807" y="304025"/>
                        <a:pt x="157601" y="303466"/>
                      </a:cubicBezTo>
                      <a:cubicBezTo>
                        <a:pt x="162631" y="301789"/>
                        <a:pt x="167102" y="299554"/>
                        <a:pt x="168779" y="293965"/>
                      </a:cubicBezTo>
                      <a:cubicBezTo>
                        <a:pt x="172132" y="290053"/>
                        <a:pt x="172132" y="288935"/>
                        <a:pt x="169337" y="286700"/>
                      </a:cubicBezTo>
                      <a:close/>
                    </a:path>
                  </a:pathLst>
                </a:custGeom>
                <a:solidFill>
                  <a:schemeClr val="bg1"/>
                </a:solidFill>
                <a:ln w="5556" cap="flat">
                  <a:noFill/>
                  <a:prstDash val="solid"/>
                  <a:miter/>
                </a:ln>
              </p:spPr>
              <p:txBody>
                <a:bodyPr rtlCol="0" anchor="ctr"/>
                <a:lstStyle/>
                <a:p>
                  <a:endParaRPr lang="en-US"/>
                </a:p>
              </p:txBody>
            </p:sp>
          </p:grpSp>
          <p:sp>
            <p:nvSpPr>
              <p:cNvPr id="22" name="Picture 120">
                <a:extLst>
                  <a:ext uri="{FF2B5EF4-FFF2-40B4-BE49-F238E27FC236}">
                    <a16:creationId xmlns:a16="http://schemas.microsoft.com/office/drawing/2014/main" id="{0FC52186-61C6-4CAF-8BE6-9BF88BC77944}"/>
                  </a:ext>
                </a:extLst>
              </p:cNvPr>
              <p:cNvSpPr/>
              <p:nvPr/>
            </p:nvSpPr>
            <p:spPr>
              <a:xfrm>
                <a:off x="11178968" y="356226"/>
                <a:ext cx="556135" cy="555516"/>
              </a:xfrm>
              <a:custGeom>
                <a:avLst/>
                <a:gdLst>
                  <a:gd name="connsiteX0" fmla="*/ 278347 w 556135"/>
                  <a:gd name="connsiteY0" fmla="*/ 0 h 555516"/>
                  <a:gd name="connsiteX1" fmla="*/ 278347 w 556135"/>
                  <a:gd name="connsiteY1" fmla="*/ 16766 h 555516"/>
                  <a:gd name="connsiteX2" fmla="*/ 278347 w 556135"/>
                  <a:gd name="connsiteY2" fmla="*/ 16766 h 555516"/>
                  <a:gd name="connsiteX3" fmla="*/ 420859 w 556135"/>
                  <a:gd name="connsiteY3" fmla="*/ 59240 h 555516"/>
                  <a:gd name="connsiteX4" fmla="*/ 496306 w 556135"/>
                  <a:gd name="connsiteY4" fmla="*/ 420829 h 555516"/>
                  <a:gd name="connsiteX5" fmla="*/ 277788 w 556135"/>
                  <a:gd name="connsiteY5" fmla="*/ 538750 h 555516"/>
                  <a:gd name="connsiteX6" fmla="*/ 135276 w 556135"/>
                  <a:gd name="connsiteY6" fmla="*/ 496276 h 555516"/>
                  <a:gd name="connsiteX7" fmla="*/ 22385 w 556135"/>
                  <a:gd name="connsiteY7" fmla="*/ 331409 h 555516"/>
                  <a:gd name="connsiteX8" fmla="*/ 59270 w 556135"/>
                  <a:gd name="connsiteY8" fmla="*/ 135246 h 555516"/>
                  <a:gd name="connsiteX9" fmla="*/ 278347 w 556135"/>
                  <a:gd name="connsiteY9" fmla="*/ 16766 h 555516"/>
                  <a:gd name="connsiteX10" fmla="*/ 278347 w 556135"/>
                  <a:gd name="connsiteY10" fmla="*/ 0 h 555516"/>
                  <a:gd name="connsiteX11" fmla="*/ 278347 w 556135"/>
                  <a:gd name="connsiteY11" fmla="*/ 0 h 555516"/>
                  <a:gd name="connsiteX12" fmla="*/ 45298 w 556135"/>
                  <a:gd name="connsiteY12" fmla="*/ 125746 h 555516"/>
                  <a:gd name="connsiteX13" fmla="*/ 125776 w 556135"/>
                  <a:gd name="connsiteY13" fmla="*/ 510248 h 555516"/>
                  <a:gd name="connsiteX14" fmla="*/ 277788 w 556135"/>
                  <a:gd name="connsiteY14" fmla="*/ 555516 h 555516"/>
                  <a:gd name="connsiteX15" fmla="*/ 510837 w 556135"/>
                  <a:gd name="connsiteY15" fmla="*/ 429770 h 555516"/>
                  <a:gd name="connsiteX16" fmla="*/ 430359 w 556135"/>
                  <a:gd name="connsiteY16" fmla="*/ 45268 h 555516"/>
                  <a:gd name="connsiteX17" fmla="*/ 278347 w 556135"/>
                  <a:gd name="connsiteY17" fmla="*/ 0 h 555516"/>
                  <a:gd name="connsiteX18" fmla="*/ 278347 w 556135"/>
                  <a:gd name="connsiteY18" fmla="*/ 0 h 55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135" h="555516">
                    <a:moveTo>
                      <a:pt x="278347" y="0"/>
                    </a:moveTo>
                    <a:lnTo>
                      <a:pt x="278347" y="16766"/>
                    </a:lnTo>
                    <a:lnTo>
                      <a:pt x="278347" y="16766"/>
                    </a:lnTo>
                    <a:cubicBezTo>
                      <a:pt x="329204" y="16766"/>
                      <a:pt x="378385" y="31297"/>
                      <a:pt x="420859" y="59240"/>
                    </a:cubicBezTo>
                    <a:cubicBezTo>
                      <a:pt x="541574" y="138041"/>
                      <a:pt x="575107" y="300113"/>
                      <a:pt x="496306" y="420829"/>
                    </a:cubicBezTo>
                    <a:cubicBezTo>
                      <a:pt x="447684" y="494599"/>
                      <a:pt x="366089" y="538750"/>
                      <a:pt x="277788" y="538750"/>
                    </a:cubicBezTo>
                    <a:cubicBezTo>
                      <a:pt x="226931" y="538750"/>
                      <a:pt x="177750" y="524219"/>
                      <a:pt x="135276" y="496276"/>
                    </a:cubicBezTo>
                    <a:cubicBezTo>
                      <a:pt x="77154" y="458273"/>
                      <a:pt x="36915" y="399592"/>
                      <a:pt x="22385" y="331409"/>
                    </a:cubicBezTo>
                    <a:cubicBezTo>
                      <a:pt x="7854" y="263227"/>
                      <a:pt x="21267" y="193369"/>
                      <a:pt x="59270" y="135246"/>
                    </a:cubicBezTo>
                    <a:cubicBezTo>
                      <a:pt x="107892" y="60917"/>
                      <a:pt x="190046" y="16766"/>
                      <a:pt x="278347" y="16766"/>
                    </a:cubicBezTo>
                    <a:lnTo>
                      <a:pt x="278347" y="0"/>
                    </a:lnTo>
                    <a:moveTo>
                      <a:pt x="278347" y="0"/>
                    </a:moveTo>
                    <a:cubicBezTo>
                      <a:pt x="187810" y="0"/>
                      <a:pt x="98950" y="44151"/>
                      <a:pt x="45298" y="125746"/>
                    </a:cubicBezTo>
                    <a:cubicBezTo>
                      <a:pt x="-38532" y="254286"/>
                      <a:pt x="-2764" y="426417"/>
                      <a:pt x="125776" y="510248"/>
                    </a:cubicBezTo>
                    <a:cubicBezTo>
                      <a:pt x="172721" y="540985"/>
                      <a:pt x="225254" y="555516"/>
                      <a:pt x="277788" y="555516"/>
                    </a:cubicBezTo>
                    <a:cubicBezTo>
                      <a:pt x="368325" y="555516"/>
                      <a:pt x="457185" y="511365"/>
                      <a:pt x="510837" y="429770"/>
                    </a:cubicBezTo>
                    <a:cubicBezTo>
                      <a:pt x="594667" y="301231"/>
                      <a:pt x="558899" y="129099"/>
                      <a:pt x="430359" y="45268"/>
                    </a:cubicBezTo>
                    <a:cubicBezTo>
                      <a:pt x="383414" y="15089"/>
                      <a:pt x="330322" y="0"/>
                      <a:pt x="278347" y="0"/>
                    </a:cubicBezTo>
                    <a:lnTo>
                      <a:pt x="278347" y="0"/>
                    </a:lnTo>
                    <a:close/>
                  </a:path>
                </a:pathLst>
              </a:custGeom>
              <a:solidFill>
                <a:schemeClr val="bg1"/>
              </a:solidFill>
              <a:ln w="5556"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17947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M Qualifying Ques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96F8ED-00C9-408E-80D1-C0184F903C66}"/>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CA2D6AF-E031-4BA8-95BF-D2C6CAC0F927}"/>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Qualifying Questions</a:t>
            </a:r>
          </a:p>
        </p:txBody>
      </p:sp>
      <p:sp>
        <p:nvSpPr>
          <p:cNvPr id="10" name="Title 1">
            <a:extLst>
              <a:ext uri="{FF2B5EF4-FFF2-40B4-BE49-F238E27FC236}">
                <a16:creationId xmlns:a16="http://schemas.microsoft.com/office/drawing/2014/main" id="{2BF568D1-E5D5-4AF2-8255-9D88E60DD43A}"/>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1" name="Subtitle 2">
            <a:extLst>
              <a:ext uri="{FF2B5EF4-FFF2-40B4-BE49-F238E27FC236}">
                <a16:creationId xmlns:a16="http://schemas.microsoft.com/office/drawing/2014/main" id="{7BAD2398-E2DD-4171-98E6-1318112DF1D1}"/>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pic>
        <p:nvPicPr>
          <p:cNvPr id="12" name="Image 11">
            <a:extLst>
              <a:ext uri="{FF2B5EF4-FFF2-40B4-BE49-F238E27FC236}">
                <a16:creationId xmlns:a16="http://schemas.microsoft.com/office/drawing/2014/main" id="{5CB2BA87-69A9-4750-9198-7D3C2632748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51185" y="1392407"/>
            <a:ext cx="2493480" cy="2139881"/>
          </a:xfrm>
          <a:prstGeom prst="rect">
            <a:avLst/>
          </a:prstGeom>
        </p:spPr>
      </p:pic>
    </p:spTree>
    <p:custDataLst>
      <p:tags r:id="rId1"/>
    </p:custDataLst>
    <p:extLst>
      <p:ext uri="{BB962C8B-B14F-4D97-AF65-F5344CB8AC3E}">
        <p14:creationId xmlns:p14="http://schemas.microsoft.com/office/powerpoint/2010/main" val="132174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ying Questions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HOW DO I KNOW IF THIS IS THE RIGHT SOLUTION FOR MY CUSTOMER?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70160" y="108000"/>
            <a:ext cx="10152648" cy="900000"/>
          </a:xfrm>
        </p:spPr>
        <p:txBody>
          <a:bodyPr/>
          <a:lstStyle>
            <a:lvl1pPr>
              <a:defRPr/>
            </a:lvl1pPr>
          </a:lstStyle>
          <a:p>
            <a:r>
              <a:rPr lang="en-US"/>
              <a:t>Is this the right solution for your client?</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Qualifying Questions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should I ask to make sure I offer the right solution? </a:t>
              </a:r>
            </a:p>
            <a:p>
              <a:pPr marL="171450" indent="-171450" algn="l">
                <a:buFont typeface="Arial" panose="020B0604020202020204" pitchFamily="34" charset="0"/>
                <a:buChar char="•"/>
              </a:pPr>
              <a:r>
                <a:rPr lang="en-GB" sz="1200">
                  <a:solidFill>
                    <a:schemeClr val="tx1"/>
                  </a:solidFill>
                  <a:latin typeface="Roboto"/>
                </a:rPr>
                <a:t>First Complete the Qualifying Question.</a:t>
              </a:r>
            </a:p>
            <a:p>
              <a:pPr marL="171450" indent="-171450" algn="l">
                <a:buFont typeface="Arial" panose="020B0604020202020204" pitchFamily="34" charset="0"/>
                <a:buChar char="•"/>
              </a:pPr>
              <a:r>
                <a:rPr lang="en-GB" sz="1200">
                  <a:solidFill>
                    <a:schemeClr val="tx1"/>
                  </a:solidFill>
                  <a:latin typeface="Roboto"/>
                </a:rPr>
                <a:t>Be clear why this questions is helping the AE understand the Pain of the Customer or the Value they want to realize</a:t>
              </a:r>
            </a:p>
            <a:p>
              <a:pPr marL="171450" indent="-171450" algn="l">
                <a:buFont typeface="Arial" panose="020B0604020202020204" pitchFamily="34" charset="0"/>
                <a:buChar char="•"/>
              </a:pPr>
              <a:r>
                <a:rPr lang="en-GB" sz="1200">
                  <a:solidFill>
                    <a:schemeClr val="tx1"/>
                  </a:solidFill>
                  <a:latin typeface="Roboto"/>
                </a:rPr>
                <a:t>You may also have questions that help the EA test how well position we are visa a vis the competition</a:t>
              </a:r>
            </a:p>
            <a:p>
              <a:pPr marL="171450" indent="-171450" algn="l">
                <a:buFont typeface="Arial" panose="020B0604020202020204" pitchFamily="34" charset="0"/>
                <a:buChar char="•"/>
              </a:pPr>
              <a:r>
                <a:rPr lang="en-GB" sz="1200">
                  <a:solidFill>
                    <a:schemeClr val="tx1"/>
                  </a:solidFill>
                  <a:latin typeface="Roboto"/>
                </a:rPr>
                <a:t>Explain why this Solution, Product or Feature is a good or bad match for this customer right now</a:t>
              </a:r>
            </a:p>
            <a:p>
              <a:pPr marL="171450" indent="-171450" algn="l">
                <a:buFont typeface="Arial" panose="020B0604020202020204" pitchFamily="34" charset="0"/>
                <a:buChar char="•"/>
              </a:pPr>
              <a:r>
                <a:rPr lang="en-GB" sz="1200">
                  <a:solidFill>
                    <a:schemeClr val="tx1"/>
                  </a:solidFill>
                  <a:latin typeface="Roboto"/>
                </a:rPr>
                <a:t>Try to use images to exemplify the pain or value you are trying to test</a:t>
              </a:r>
            </a:p>
            <a:p>
              <a:pPr marL="171450" indent="-171450" algn="l">
                <a:buFont typeface="Arial" panose="020B0604020202020204" pitchFamily="34" charset="0"/>
                <a:buChar char="•"/>
              </a:pPr>
              <a:r>
                <a:rPr lang="en-GB" sz="1200">
                  <a:solidFill>
                    <a:schemeClr val="tx1"/>
                  </a:solidFill>
                  <a:latin typeface="Roboto"/>
                </a:rPr>
                <a:t>You can tell success or failure stories ink to the use or non-use of this question.</a:t>
              </a:r>
            </a:p>
            <a:p>
              <a:pPr marL="171450" indent="-171450" algn="l">
                <a:buFont typeface="Arial" panose="020B0604020202020204" pitchFamily="34" charset="0"/>
                <a:buChar char="•"/>
              </a:pPr>
              <a:r>
                <a:rPr lang="en-GB" sz="1200">
                  <a:solidFill>
                    <a:schemeClr val="tx1"/>
                  </a:solidFill>
                  <a:latin typeface="Roboto"/>
                </a:rPr>
                <a:t>Remember the speech goes in the speaker notes, if you cannot illustrate with images use only CAPTION WORDS on the screen</a:t>
              </a:r>
            </a:p>
            <a:p>
              <a:pPr marL="171450" indent="-171450" algn="l">
                <a:buFont typeface="Arial" panose="020B0604020202020204" pitchFamily="34" charset="0"/>
                <a:buChar char="•"/>
              </a:pPr>
              <a:r>
                <a:rPr lang="en-GB" sz="1200">
                  <a:solidFill>
                    <a:schemeClr val="tx1"/>
                  </a:solidFill>
                  <a:latin typeface="Roboto"/>
                </a:rPr>
                <a:t>Try to keep the text in each slide to a maximum of 150 words, this will be slightly more than 1 minute when read. </a:t>
              </a:r>
            </a:p>
            <a:p>
              <a:pPr marL="171450" indent="-171450" algn="l">
                <a:buFont typeface="Arial" panose="020B0604020202020204" pitchFamily="34" charset="0"/>
                <a:buChar char="•"/>
              </a:pPr>
              <a:r>
                <a:rPr lang="en-GB" sz="1200">
                  <a:solidFill>
                    <a:schemeClr val="tx1"/>
                  </a:solidFill>
                  <a:latin typeface="Roboto"/>
                </a:rPr>
                <a:t>You can activate dictation to save some time.</a:t>
              </a:r>
            </a:p>
            <a:p>
              <a:pPr marL="171450" indent="-171450" algn="l">
                <a:buFont typeface="Arial" panose="020B0604020202020204" pitchFamily="34" charset="0"/>
                <a:buChar char="•"/>
              </a:pPr>
              <a:endParaRPr lang="en-US" sz="1600">
                <a:solidFill>
                  <a:schemeClr val="tx1"/>
                </a:solidFill>
              </a:endParaRPr>
            </a:p>
          </p:txBody>
        </p:sp>
      </p:grpSp>
      <p:sp>
        <p:nvSpPr>
          <p:cNvPr id="9" name="Text Placeholder 6">
            <a:extLst>
              <a:ext uri="{FF2B5EF4-FFF2-40B4-BE49-F238E27FC236}">
                <a16:creationId xmlns:a16="http://schemas.microsoft.com/office/drawing/2014/main" id="{06784CF7-1F68-4564-8E9F-688DB551981E}"/>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3B545BD9-1081-4C49-912D-391EDD0E1895}"/>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5" name="Image 14">
            <a:extLst>
              <a:ext uri="{FF2B5EF4-FFF2-40B4-BE49-F238E27FC236}">
                <a16:creationId xmlns:a16="http://schemas.microsoft.com/office/drawing/2014/main" id="{7AF9E119-16E7-42EC-930F-EC17597563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11750" y="360797"/>
            <a:ext cx="951058" cy="731583"/>
          </a:xfrm>
          <a:prstGeom prst="rect">
            <a:avLst/>
          </a:prstGeom>
        </p:spPr>
      </p:pic>
    </p:spTree>
    <p:custDataLst>
      <p:tags r:id="rId1"/>
    </p:custDataLst>
    <p:extLst>
      <p:ext uri="{BB962C8B-B14F-4D97-AF65-F5344CB8AC3E}">
        <p14:creationId xmlns:p14="http://schemas.microsoft.com/office/powerpoint/2010/main" val="177519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ying Questions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186424" y="1453920"/>
            <a:ext cx="10619997" cy="10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Explain the Pain you are trying to test</a:t>
            </a:r>
            <a:endParaRPr lang="en-US"/>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59996" y="183000"/>
            <a:ext cx="10277523" cy="833000"/>
          </a:xfrm>
        </p:spPr>
        <p:txBody>
          <a:bodyPr vert="horz" lIns="91440" tIns="45720" rIns="91440" bIns="45720" rtlCol="0" anchor="ctr">
            <a:normAutofit/>
          </a:bodyPr>
          <a:lstStyle>
            <a:lvl1pPr>
              <a:defRPr lang="en-US"/>
            </a:lvl1pPr>
          </a:lstStyle>
          <a:p>
            <a:pPr lvl="0"/>
            <a:r>
              <a:rPr lang="en-US"/>
              <a:t>Write the Qualifying Question here</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Qualifying Questions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should I ask to make sure I offer the right solution? </a:t>
              </a:r>
            </a:p>
            <a:p>
              <a:pPr marL="171450" indent="-171450" algn="l">
                <a:buFont typeface="Arial" panose="020B0604020202020204" pitchFamily="34" charset="0"/>
                <a:buChar char="•"/>
              </a:pPr>
              <a:r>
                <a:rPr lang="en-GB" sz="1200">
                  <a:solidFill>
                    <a:schemeClr val="tx1"/>
                  </a:solidFill>
                  <a:latin typeface="Roboto"/>
                </a:rPr>
                <a:t>First Complete the Qualifying Question.</a:t>
              </a:r>
            </a:p>
            <a:p>
              <a:pPr marL="171450" indent="-171450" algn="l">
                <a:buFont typeface="Arial" panose="020B0604020202020204" pitchFamily="34" charset="0"/>
                <a:buChar char="•"/>
              </a:pPr>
              <a:r>
                <a:rPr lang="en-GB" sz="1200">
                  <a:solidFill>
                    <a:schemeClr val="tx1"/>
                  </a:solidFill>
                  <a:latin typeface="Roboto"/>
                </a:rPr>
                <a:t>Be clear why this questions is helping the AE understand the Pain of the Customer or the Value they want to realize</a:t>
              </a:r>
            </a:p>
            <a:p>
              <a:pPr marL="171450" indent="-171450" algn="l">
                <a:buFont typeface="Arial" panose="020B0604020202020204" pitchFamily="34" charset="0"/>
                <a:buChar char="•"/>
              </a:pPr>
              <a:r>
                <a:rPr lang="en-GB" sz="1200">
                  <a:solidFill>
                    <a:schemeClr val="tx1"/>
                  </a:solidFill>
                  <a:latin typeface="Roboto"/>
                </a:rPr>
                <a:t>You may also have questions that help the EA test how well position we are visa a vis the competition</a:t>
              </a:r>
            </a:p>
            <a:p>
              <a:pPr marL="171450" indent="-171450" algn="l">
                <a:buFont typeface="Arial" panose="020B0604020202020204" pitchFamily="34" charset="0"/>
                <a:buChar char="•"/>
              </a:pPr>
              <a:r>
                <a:rPr lang="en-GB" sz="1200">
                  <a:solidFill>
                    <a:schemeClr val="tx1"/>
                  </a:solidFill>
                  <a:latin typeface="Roboto"/>
                </a:rPr>
                <a:t>Explain why this Solution, Product or Feature is a good or bad match for this customer right now</a:t>
              </a:r>
            </a:p>
            <a:p>
              <a:pPr marL="171450" indent="-171450" algn="l">
                <a:buFont typeface="Arial" panose="020B0604020202020204" pitchFamily="34" charset="0"/>
                <a:buChar char="•"/>
              </a:pPr>
              <a:r>
                <a:rPr lang="en-GB" sz="1200">
                  <a:solidFill>
                    <a:schemeClr val="tx1"/>
                  </a:solidFill>
                  <a:latin typeface="Roboto"/>
                </a:rPr>
                <a:t>Try to use images to exemplify the pain or value you are trying to test</a:t>
              </a:r>
            </a:p>
            <a:p>
              <a:pPr marL="171450" indent="-171450" algn="l">
                <a:buFont typeface="Arial" panose="020B0604020202020204" pitchFamily="34" charset="0"/>
                <a:buChar char="•"/>
              </a:pPr>
              <a:r>
                <a:rPr lang="en-GB" sz="1200">
                  <a:solidFill>
                    <a:schemeClr val="tx1"/>
                  </a:solidFill>
                  <a:latin typeface="Roboto"/>
                </a:rPr>
                <a:t>You can tell success or failure stories ink to the use or non-use of this question.</a:t>
              </a:r>
            </a:p>
            <a:p>
              <a:pPr marL="171450" indent="-171450" algn="l">
                <a:buFont typeface="Arial" panose="020B0604020202020204" pitchFamily="34" charset="0"/>
                <a:buChar char="•"/>
              </a:pPr>
              <a:r>
                <a:rPr lang="en-GB" sz="1200">
                  <a:solidFill>
                    <a:schemeClr val="tx1"/>
                  </a:solidFill>
                  <a:latin typeface="Roboto"/>
                </a:rPr>
                <a:t>Remember the speech goes in the speaker notes, if you cannot illustrate with images use only CAPTION WORDS on the screen</a:t>
              </a:r>
            </a:p>
            <a:p>
              <a:pPr marL="171450" indent="-171450" algn="l">
                <a:buFont typeface="Arial" panose="020B0604020202020204" pitchFamily="34" charset="0"/>
                <a:buChar char="•"/>
              </a:pPr>
              <a:r>
                <a:rPr lang="en-GB" sz="1200">
                  <a:solidFill>
                    <a:schemeClr val="tx1"/>
                  </a:solidFill>
                  <a:latin typeface="Roboto"/>
                </a:rPr>
                <a:t>Try to keep the text in each slide to a maximum of 150 words, this will be slightly more than 1 minute when read. </a:t>
              </a:r>
            </a:p>
            <a:p>
              <a:pPr marL="171450" indent="-171450" algn="l">
                <a:buFont typeface="Arial" panose="020B0604020202020204" pitchFamily="34" charset="0"/>
                <a:buChar char="•"/>
              </a:pPr>
              <a:r>
                <a:rPr lang="en-GB" sz="1200">
                  <a:solidFill>
                    <a:schemeClr val="tx1"/>
                  </a:solidFill>
                  <a:latin typeface="Roboto"/>
                </a:rPr>
                <a:t>You can activate dictation to save some time.</a:t>
              </a:r>
            </a:p>
            <a:p>
              <a:pPr marL="171450" indent="-171450" algn="l">
                <a:buFont typeface="Arial" panose="020B0604020202020204" pitchFamily="34" charset="0"/>
                <a:buChar char="•"/>
              </a:pPr>
              <a:endParaRPr lang="en-US" sz="1600">
                <a:solidFill>
                  <a:schemeClr val="tx1"/>
                </a:solidFill>
              </a:endParaRPr>
            </a:p>
          </p:txBody>
        </p:sp>
      </p:grpSp>
      <p:sp>
        <p:nvSpPr>
          <p:cNvPr id="18" name="Content Placeholder 2">
            <a:extLst>
              <a:ext uri="{FF2B5EF4-FFF2-40B4-BE49-F238E27FC236}">
                <a16:creationId xmlns:a16="http://schemas.microsoft.com/office/drawing/2014/main" id="{A958B8DF-2B57-46E8-8FED-D505D91DAD47}"/>
              </a:ext>
            </a:extLst>
          </p:cNvPr>
          <p:cNvSpPr>
            <a:spLocks noGrp="1"/>
          </p:cNvSpPr>
          <p:nvPr>
            <p:ph idx="10" hasCustomPrompt="1"/>
          </p:nvPr>
        </p:nvSpPr>
        <p:spPr>
          <a:xfrm>
            <a:off x="186424" y="2716920"/>
            <a:ext cx="10619997" cy="10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Explain the Value, Benefit, Outcome you want to understand if the customer is trying realize</a:t>
            </a:r>
          </a:p>
        </p:txBody>
      </p:sp>
      <p:sp>
        <p:nvSpPr>
          <p:cNvPr id="19" name="Content Placeholder 2">
            <a:extLst>
              <a:ext uri="{FF2B5EF4-FFF2-40B4-BE49-F238E27FC236}">
                <a16:creationId xmlns:a16="http://schemas.microsoft.com/office/drawing/2014/main" id="{67104774-8ABF-4D6D-A110-385D47AAAD8E}"/>
              </a:ext>
            </a:extLst>
          </p:cNvPr>
          <p:cNvSpPr>
            <a:spLocks noGrp="1"/>
          </p:cNvSpPr>
          <p:nvPr>
            <p:ph idx="11" hasCustomPrompt="1"/>
          </p:nvPr>
        </p:nvSpPr>
        <p:spPr>
          <a:xfrm>
            <a:off x="186424" y="3979920"/>
            <a:ext cx="10619997" cy="10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Explain why this is a good question to qualify whether this Solution, will meet the customer expectations, this is typically made by matching with Capabilities</a:t>
            </a:r>
          </a:p>
        </p:txBody>
      </p:sp>
      <p:sp>
        <p:nvSpPr>
          <p:cNvPr id="20" name="Content Placeholder 2">
            <a:extLst>
              <a:ext uri="{FF2B5EF4-FFF2-40B4-BE49-F238E27FC236}">
                <a16:creationId xmlns:a16="http://schemas.microsoft.com/office/drawing/2014/main" id="{8DA3204F-B146-4217-A85B-406BCB16C5B9}"/>
              </a:ext>
            </a:extLst>
          </p:cNvPr>
          <p:cNvSpPr>
            <a:spLocks noGrp="1"/>
          </p:cNvSpPr>
          <p:nvPr>
            <p:ph idx="12" hasCustomPrompt="1"/>
          </p:nvPr>
        </p:nvSpPr>
        <p:spPr>
          <a:xfrm>
            <a:off x="186424" y="5242920"/>
            <a:ext cx="10619997" cy="10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Provide past examples of good or bad customer matches and its impact</a:t>
            </a:r>
            <a:endParaRPr lang="en-US"/>
          </a:p>
        </p:txBody>
      </p:sp>
      <p:sp>
        <p:nvSpPr>
          <p:cNvPr id="13" name="Text Placeholder 6">
            <a:extLst>
              <a:ext uri="{FF2B5EF4-FFF2-40B4-BE49-F238E27FC236}">
                <a16:creationId xmlns:a16="http://schemas.microsoft.com/office/drawing/2014/main" id="{C1F8E87D-BECF-4510-B372-FB5B4BA7B589}"/>
              </a:ext>
            </a:extLst>
          </p:cNvPr>
          <p:cNvSpPr>
            <a:spLocks noGrp="1"/>
          </p:cNvSpPr>
          <p:nvPr>
            <p:ph type="body" sz="quarter" idx="13"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4D10DD08-1344-4273-A179-7C597E7A4991}"/>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Image 15">
            <a:extLst>
              <a:ext uri="{FF2B5EF4-FFF2-40B4-BE49-F238E27FC236}">
                <a16:creationId xmlns:a16="http://schemas.microsoft.com/office/drawing/2014/main" id="{3DE038EE-BBC8-47FE-9236-62D7728233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11750" y="360797"/>
            <a:ext cx="951058" cy="731583"/>
          </a:xfrm>
          <a:prstGeom prst="rect">
            <a:avLst/>
          </a:prstGeom>
        </p:spPr>
      </p:pic>
    </p:spTree>
    <p:custDataLst>
      <p:tags r:id="rId1"/>
    </p:custDataLst>
    <p:extLst>
      <p:ext uri="{BB962C8B-B14F-4D97-AF65-F5344CB8AC3E}">
        <p14:creationId xmlns:p14="http://schemas.microsoft.com/office/powerpoint/2010/main" val="213460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M Positionin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A9D793-2DE3-4E6B-8B22-C3995129585A}"/>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E39A93-6710-4BED-9D65-C6991D1B0DA2}"/>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Rectangle 11">
            <a:extLst>
              <a:ext uri="{FF2B5EF4-FFF2-40B4-BE49-F238E27FC236}">
                <a16:creationId xmlns:a16="http://schemas.microsoft.com/office/drawing/2014/main" id="{1E6ACA91-B7AF-4A52-8C5C-4C60F470E0C1}"/>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err="1">
                <a:solidFill>
                  <a:srgbClr val="4A4F54"/>
                </a:solidFill>
                <a:latin typeface="Roboto" panose="02000000000000000000" pitchFamily="2" charset="0"/>
                <a:ea typeface="Roboto" panose="02000000000000000000" pitchFamily="2" charset="0"/>
                <a:cs typeface="Roboto" panose="02000000000000000000" pitchFamily="2" charset="0"/>
              </a:rPr>
              <a:t>Axway’s</a:t>
            </a: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 Positioning</a:t>
            </a:r>
          </a:p>
        </p:txBody>
      </p:sp>
      <p:sp>
        <p:nvSpPr>
          <p:cNvPr id="14" name="Title 1">
            <a:extLst>
              <a:ext uri="{FF2B5EF4-FFF2-40B4-BE49-F238E27FC236}">
                <a16:creationId xmlns:a16="http://schemas.microsoft.com/office/drawing/2014/main" id="{33F6A956-D723-4B11-A7B1-A2EF24571A79}"/>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5" name="Subtitle 2">
            <a:extLst>
              <a:ext uri="{FF2B5EF4-FFF2-40B4-BE49-F238E27FC236}">
                <a16:creationId xmlns:a16="http://schemas.microsoft.com/office/drawing/2014/main" id="{50F4EBF6-B9B1-4D19-8C7C-7C4A0FA8AA7C}"/>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pic>
        <p:nvPicPr>
          <p:cNvPr id="17" name="Picture 120">
            <a:extLst>
              <a:ext uri="{FF2B5EF4-FFF2-40B4-BE49-F238E27FC236}">
                <a16:creationId xmlns:a16="http://schemas.microsoft.com/office/drawing/2014/main" id="{92A9BAD0-DE09-4FD9-9934-2A717D304E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37925" y="990361"/>
            <a:ext cx="2520000" cy="2520000"/>
          </a:xfrm>
          <a:prstGeom prst="rect">
            <a:avLst/>
          </a:prstGeom>
        </p:spPr>
      </p:pic>
    </p:spTree>
    <p:custDataLst>
      <p:tags r:id="rId1"/>
    </p:custDataLst>
    <p:extLst>
      <p:ext uri="{BB962C8B-B14F-4D97-AF65-F5344CB8AC3E}">
        <p14:creationId xmlns:p14="http://schemas.microsoft.com/office/powerpoint/2010/main" val="160004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sition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IS AXWAY’S VALUE STATEMENT?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We know we are better, here is why</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Positioning</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is Axway’ </a:t>
              </a:r>
              <a:r>
                <a:rPr lang="en-GB" sz="1400" b="1" err="1">
                  <a:solidFill>
                    <a:srgbClr val="C00000"/>
                  </a:solidFill>
                  <a:latin typeface="Roboto"/>
                </a:rPr>
                <a:t>Positionning</a:t>
              </a:r>
              <a:r>
                <a:rPr lang="en-GB" sz="1400" b="1">
                  <a:solidFill>
                    <a:srgbClr val="C00000"/>
                  </a:solidFill>
                  <a:latin typeface="Roboto"/>
                </a:rPr>
                <a:t> ?</a:t>
              </a:r>
            </a:p>
          </p:txBody>
        </p:sp>
      </p:grpSp>
      <p:sp>
        <p:nvSpPr>
          <p:cNvPr id="6" name="Rectangle 5">
            <a:extLst>
              <a:ext uri="{FF2B5EF4-FFF2-40B4-BE49-F238E27FC236}">
                <a16:creationId xmlns:a16="http://schemas.microsoft.com/office/drawing/2014/main" id="{312F3F99-88AB-48E0-9DC1-A1B0DB53D40B}"/>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479D3DD5-8770-489A-8B65-7F29BB7C2801}"/>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EB0D1CA4-E778-4F9A-82B0-C4D56EC07EE2}"/>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26" name="Picture 120">
            <a:extLst>
              <a:ext uri="{FF2B5EF4-FFF2-40B4-BE49-F238E27FC236}">
                <a16:creationId xmlns:a16="http://schemas.microsoft.com/office/drawing/2014/main" id="{65A8C84D-03A3-4C34-B215-7E14B0EDF0E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62520" y="158800"/>
            <a:ext cx="1080000" cy="1080000"/>
          </a:xfrm>
          <a:prstGeom prst="rect">
            <a:avLst/>
          </a:prstGeom>
        </p:spPr>
      </p:pic>
    </p:spTree>
    <p:custDataLst>
      <p:tags r:id="rId1"/>
    </p:custDataLst>
    <p:extLst>
      <p:ext uri="{BB962C8B-B14F-4D97-AF65-F5344CB8AC3E}">
        <p14:creationId xmlns:p14="http://schemas.microsoft.com/office/powerpoint/2010/main" val="70963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M Objection Handlin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D52962-6516-42E0-B986-8CB5693E0E17}"/>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3DD228-2373-4945-841C-EAD5F6E19308}"/>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Objection Handling</a:t>
            </a:r>
          </a:p>
        </p:txBody>
      </p:sp>
      <p:sp>
        <p:nvSpPr>
          <p:cNvPr id="12" name="Title 1">
            <a:extLst>
              <a:ext uri="{FF2B5EF4-FFF2-40B4-BE49-F238E27FC236}">
                <a16:creationId xmlns:a16="http://schemas.microsoft.com/office/drawing/2014/main" id="{BEBF4025-364C-48C5-AFBD-90698DA3740C}"/>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3" name="Subtitle 2">
            <a:extLst>
              <a:ext uri="{FF2B5EF4-FFF2-40B4-BE49-F238E27FC236}">
                <a16:creationId xmlns:a16="http://schemas.microsoft.com/office/drawing/2014/main" id="{59A2FE94-88A0-40B1-AB02-E281C427D430}"/>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pic>
        <p:nvPicPr>
          <p:cNvPr id="15" name="Image 14">
            <a:extLst>
              <a:ext uri="{FF2B5EF4-FFF2-40B4-BE49-F238E27FC236}">
                <a16:creationId xmlns:a16="http://schemas.microsoft.com/office/drawing/2014/main" id="{FCFA2CC9-EE36-42B8-836D-E8E65DA2995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042278" y="1423054"/>
            <a:ext cx="3111294" cy="2246775"/>
          </a:xfrm>
          <a:prstGeom prst="rect">
            <a:avLst/>
          </a:prstGeom>
        </p:spPr>
      </p:pic>
    </p:spTree>
    <p:custDataLst>
      <p:tags r:id="rId1"/>
    </p:custDataLst>
    <p:extLst>
      <p:ext uri="{BB962C8B-B14F-4D97-AF65-F5344CB8AC3E}">
        <p14:creationId xmlns:p14="http://schemas.microsoft.com/office/powerpoint/2010/main" val="227811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bjection Handl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WHY ARE WE A BETTER OPTION?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I hear you, we are still a better option</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Objection Handling</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Why are we a better option?</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4FCCBD43-1AF8-4CD9-B469-80FC6C859012}"/>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A452C4F0-A56D-4A5C-B39B-409B1288E53C}"/>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8" name="Image 17">
            <a:extLst>
              <a:ext uri="{FF2B5EF4-FFF2-40B4-BE49-F238E27FC236}">
                <a16:creationId xmlns:a16="http://schemas.microsoft.com/office/drawing/2014/main" id="{3988BDA4-EE68-4DBB-92F1-1D0CC6A837D5}"/>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10831120" y="226452"/>
            <a:ext cx="1310879" cy="946631"/>
          </a:xfrm>
          <a:prstGeom prst="rect">
            <a:avLst/>
          </a:prstGeom>
        </p:spPr>
      </p:pic>
    </p:spTree>
    <p:custDataLst>
      <p:tags r:id="rId1"/>
    </p:custDataLst>
    <p:extLst>
      <p:ext uri="{BB962C8B-B14F-4D97-AF65-F5344CB8AC3E}">
        <p14:creationId xmlns:p14="http://schemas.microsoft.com/office/powerpoint/2010/main" val="28742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M Packagin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D3B1D-F39D-45A5-AD9C-9B6699D0BD45}"/>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96ACC3-C033-4EEA-B310-EF0FDA66141E}"/>
              </a:ext>
            </a:extLst>
          </p:cNvPr>
          <p:cNvSpPr/>
          <p:nvPr userDrawn="1"/>
        </p:nvSpPr>
        <p:spPr>
          <a:xfrm>
            <a:off x="0"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Packaging</a:t>
            </a:r>
          </a:p>
        </p:txBody>
      </p:sp>
      <p:sp>
        <p:nvSpPr>
          <p:cNvPr id="12" name="Title 1">
            <a:extLst>
              <a:ext uri="{FF2B5EF4-FFF2-40B4-BE49-F238E27FC236}">
                <a16:creationId xmlns:a16="http://schemas.microsoft.com/office/drawing/2014/main" id="{E71926F5-E734-4970-BF73-DFF7405C6CD5}"/>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3" name="Subtitle 2">
            <a:extLst>
              <a:ext uri="{FF2B5EF4-FFF2-40B4-BE49-F238E27FC236}">
                <a16:creationId xmlns:a16="http://schemas.microsoft.com/office/drawing/2014/main" id="{A4DDD5A0-DF1D-4C39-BB19-E579C2CC4559}"/>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pic>
        <p:nvPicPr>
          <p:cNvPr id="18" name="Picture 120">
            <a:extLst>
              <a:ext uri="{FF2B5EF4-FFF2-40B4-BE49-F238E27FC236}">
                <a16:creationId xmlns:a16="http://schemas.microsoft.com/office/drawing/2014/main" id="{37514B4F-DFBA-4CB5-8335-5AD8DB1620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96725" y="891581"/>
            <a:ext cx="3002400" cy="3002400"/>
          </a:xfrm>
          <a:prstGeom prst="rect">
            <a:avLst/>
          </a:prstGeom>
        </p:spPr>
      </p:pic>
    </p:spTree>
    <p:custDataLst>
      <p:tags r:id="rId1"/>
    </p:custDataLst>
    <p:extLst>
      <p:ext uri="{BB962C8B-B14F-4D97-AF65-F5344CB8AC3E}">
        <p14:creationId xmlns:p14="http://schemas.microsoft.com/office/powerpoint/2010/main" val="127804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Generi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rgbClr val="D12531"/>
              </a:buClr>
              <a:buFont typeface="Wingdings" panose="05000000000000000000" pitchFamily="2" charset="2"/>
              <a:buChar char="§"/>
              <a:defRPr/>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down your text over here</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Title of the screen</a:t>
            </a:r>
          </a:p>
        </p:txBody>
      </p:sp>
      <p:sp>
        <p:nvSpPr>
          <p:cNvPr id="9" name="Rectangle 8">
            <a:extLst>
              <a:ext uri="{FF2B5EF4-FFF2-40B4-BE49-F238E27FC236}">
                <a16:creationId xmlns:a16="http://schemas.microsoft.com/office/drawing/2014/main" id="{C9D87A6B-2E32-4C09-909E-609226EBC562}"/>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11" name="Picture Placeholder 11">
            <a:extLst>
              <a:ext uri="{FF2B5EF4-FFF2-40B4-BE49-F238E27FC236}">
                <a16:creationId xmlns:a16="http://schemas.microsoft.com/office/drawing/2014/main" id="{71F82370-89AA-487A-9720-082569D8C7B9}"/>
              </a:ext>
            </a:extLst>
          </p:cNvPr>
          <p:cNvSpPr>
            <a:spLocks noGrp="1"/>
          </p:cNvSpPr>
          <p:nvPr>
            <p:ph type="pic" sz="quarter" idx="11" hasCustomPrompt="1"/>
          </p:nvPr>
        </p:nvSpPr>
        <p:spPr>
          <a:xfrm>
            <a:off x="10932262" y="158800"/>
            <a:ext cx="1080000" cy="1080000"/>
          </a:xfrm>
        </p:spPr>
        <p:txBody>
          <a:bodyPr lIns="72000" rIns="72000" anchor="ctr"/>
          <a:lstStyle>
            <a:lvl1pPr marL="0" indent="0" algn="ctr">
              <a:buNone/>
              <a:defRPr>
                <a:solidFill>
                  <a:schemeClr val="bg1"/>
                </a:solidFill>
              </a:defRPr>
            </a:lvl1pPr>
          </a:lstStyle>
          <a:p>
            <a:r>
              <a:rPr lang="en-US"/>
              <a:t>Insert icon</a:t>
            </a:r>
          </a:p>
        </p:txBody>
      </p:sp>
    </p:spTree>
    <p:custDataLst>
      <p:tags r:id="rId1"/>
    </p:custDataLst>
    <p:extLst>
      <p:ext uri="{BB962C8B-B14F-4D97-AF65-F5344CB8AC3E}">
        <p14:creationId xmlns:p14="http://schemas.microsoft.com/office/powerpoint/2010/main" val="70782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ckag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HOW CAN I HAVE ACCESS/BUY THIS?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This is what you can actually buy</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Packaging</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How can I have access to this?</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3310E3A5-6A35-4A73-8E06-08AC2AD16A94}"/>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0CA277A4-C0C8-4DDB-9ADF-5B1394E68E7A}"/>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8" name="Picture 120">
            <a:extLst>
              <a:ext uri="{FF2B5EF4-FFF2-40B4-BE49-F238E27FC236}">
                <a16:creationId xmlns:a16="http://schemas.microsoft.com/office/drawing/2014/main" id="{955BEB43-209D-49C6-B61B-F8579014A47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61775" y="195960"/>
            <a:ext cx="1055598" cy="1055598"/>
          </a:xfrm>
          <a:prstGeom prst="rect">
            <a:avLst/>
          </a:prstGeom>
        </p:spPr>
      </p:pic>
    </p:spTree>
    <p:custDataLst>
      <p:tags r:id="rId1"/>
    </p:custDataLst>
    <p:extLst>
      <p:ext uri="{BB962C8B-B14F-4D97-AF65-F5344CB8AC3E}">
        <p14:creationId xmlns:p14="http://schemas.microsoft.com/office/powerpoint/2010/main" val="196751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M Pricin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2A6E84-421E-4640-8093-BB74C5D520A9}"/>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4DF198-D1FB-4461-8207-457EB5B77EC8}"/>
              </a:ext>
            </a:extLst>
          </p:cNvPr>
          <p:cNvSpPr/>
          <p:nvPr userDrawn="1"/>
        </p:nvSpPr>
        <p:spPr>
          <a:xfrm>
            <a:off x="0"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itle 1">
            <a:extLst>
              <a:ext uri="{FF2B5EF4-FFF2-40B4-BE49-F238E27FC236}">
                <a16:creationId xmlns:a16="http://schemas.microsoft.com/office/drawing/2014/main" id="{34AA6D2B-4165-4FA3-9466-DE9F201970A2}"/>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3" name="Subtitle 2">
            <a:extLst>
              <a:ext uri="{FF2B5EF4-FFF2-40B4-BE49-F238E27FC236}">
                <a16:creationId xmlns:a16="http://schemas.microsoft.com/office/drawing/2014/main" id="{D9FE7042-9FF8-4609-A8ED-62C98730A667}"/>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Pricing</a:t>
            </a:r>
          </a:p>
        </p:txBody>
      </p:sp>
      <p:pic>
        <p:nvPicPr>
          <p:cNvPr id="15" name="Picture 13">
            <a:extLst>
              <a:ext uri="{FF2B5EF4-FFF2-40B4-BE49-F238E27FC236}">
                <a16:creationId xmlns:a16="http://schemas.microsoft.com/office/drawing/2014/main" id="{7751C98F-A64F-4A2E-8EE6-F5D71BBE67A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43857" y="1029690"/>
            <a:ext cx="2708136" cy="2708136"/>
          </a:xfrm>
          <a:prstGeom prst="rect">
            <a:avLst/>
          </a:prstGeom>
        </p:spPr>
      </p:pic>
    </p:spTree>
    <p:custDataLst>
      <p:tags r:id="rId1"/>
    </p:custDataLst>
    <p:extLst>
      <p:ext uri="{BB962C8B-B14F-4D97-AF65-F5344CB8AC3E}">
        <p14:creationId xmlns:p14="http://schemas.microsoft.com/office/powerpoint/2010/main" val="206698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HOW WILL I PAY/CHARGE FOR THIS?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This is what and how we will bill you</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Pricing</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How will I pay/Charge for this?</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A5B67232-FF02-4990-8DC1-374BBF6930FE}"/>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13CEC3C4-90CA-4D45-890B-A05746D509C6}"/>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3">
            <a:extLst>
              <a:ext uri="{FF2B5EF4-FFF2-40B4-BE49-F238E27FC236}">
                <a16:creationId xmlns:a16="http://schemas.microsoft.com/office/drawing/2014/main" id="{C069F029-008A-411C-9FB1-8E819E3C97C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1056095" y="263600"/>
            <a:ext cx="902178" cy="899998"/>
          </a:xfrm>
          <a:prstGeom prst="rect">
            <a:avLst/>
          </a:prstGeom>
        </p:spPr>
      </p:pic>
    </p:spTree>
    <p:custDataLst>
      <p:tags r:id="rId1"/>
    </p:custDataLst>
    <p:extLst>
      <p:ext uri="{BB962C8B-B14F-4D97-AF65-F5344CB8AC3E}">
        <p14:creationId xmlns:p14="http://schemas.microsoft.com/office/powerpoint/2010/main" val="75584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M Success Stori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23A73D-EC22-4AD0-8463-455E040738A8}"/>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345142" y="1113293"/>
            <a:ext cx="2505566" cy="2499469"/>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6977925" y="403752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Success Stories</a:t>
            </a:r>
          </a:p>
        </p:txBody>
      </p:sp>
      <p:sp>
        <p:nvSpPr>
          <p:cNvPr id="11" name="Rectangle 10">
            <a:extLst>
              <a:ext uri="{FF2B5EF4-FFF2-40B4-BE49-F238E27FC236}">
                <a16:creationId xmlns:a16="http://schemas.microsoft.com/office/drawing/2014/main" id="{06A8659B-E06A-46B6-AC7E-05E2B086276C}"/>
              </a:ext>
            </a:extLst>
          </p:cNvPr>
          <p:cNvSpPr/>
          <p:nvPr userDrawn="1"/>
        </p:nvSpPr>
        <p:spPr>
          <a:xfrm>
            <a:off x="0"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Title 1">
            <a:extLst>
              <a:ext uri="{FF2B5EF4-FFF2-40B4-BE49-F238E27FC236}">
                <a16:creationId xmlns:a16="http://schemas.microsoft.com/office/drawing/2014/main" id="{7E024EA1-B1D6-4DDE-808A-117450C458ED}"/>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3" name="Subtitle 2">
            <a:extLst>
              <a:ext uri="{FF2B5EF4-FFF2-40B4-BE49-F238E27FC236}">
                <a16:creationId xmlns:a16="http://schemas.microsoft.com/office/drawing/2014/main" id="{F19A1EEE-8492-4B41-BB1E-3FA2417AC735}"/>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216429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ccess Stori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ARE CUSTOMERS SAYING?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Join this happy Customers</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Success Stories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are the best customer examples?</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5D360CA8-C5EC-4C61-844F-8BC325469162}"/>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FF65ECDC-0BCB-45CF-ADCE-64EFE5509285}"/>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8" name="Picture 4">
            <a:extLst>
              <a:ext uri="{FF2B5EF4-FFF2-40B4-BE49-F238E27FC236}">
                <a16:creationId xmlns:a16="http://schemas.microsoft.com/office/drawing/2014/main" id="{BAC13148-B4D4-4C36-BDCE-FAA79F440CD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11002491" y="199886"/>
            <a:ext cx="966063" cy="963712"/>
          </a:xfrm>
          <a:prstGeom prst="rect">
            <a:avLst/>
          </a:prstGeom>
        </p:spPr>
      </p:pic>
    </p:spTree>
    <p:custDataLst>
      <p:tags r:id="rId1"/>
    </p:custDataLst>
    <p:extLst>
      <p:ext uri="{BB962C8B-B14F-4D97-AF65-F5344CB8AC3E}">
        <p14:creationId xmlns:p14="http://schemas.microsoft.com/office/powerpoint/2010/main" val="419230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M Signal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920F2B-0384-46EF-AA26-BD09D4F031D5}"/>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63B410-AEA2-4468-B5B4-8EB6BE79949B}"/>
              </a:ext>
            </a:extLst>
          </p:cNvPr>
          <p:cNvSpPr/>
          <p:nvPr userDrawn="1"/>
        </p:nvSpPr>
        <p:spPr>
          <a:xfrm>
            <a:off x="0"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Signals</a:t>
            </a:r>
          </a:p>
        </p:txBody>
      </p:sp>
      <p:sp>
        <p:nvSpPr>
          <p:cNvPr id="8" name="Title 1">
            <a:extLst>
              <a:ext uri="{FF2B5EF4-FFF2-40B4-BE49-F238E27FC236}">
                <a16:creationId xmlns:a16="http://schemas.microsoft.com/office/drawing/2014/main" id="{F140EC3B-C7D5-446E-9BCD-B8753D957CCE}"/>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6A98B975-A596-45AE-8264-27D21886C496}"/>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11" name="Group 10">
            <a:extLst>
              <a:ext uri="{FF2B5EF4-FFF2-40B4-BE49-F238E27FC236}">
                <a16:creationId xmlns:a16="http://schemas.microsoft.com/office/drawing/2014/main" id="{87A9CCF7-F9C0-21DC-6D1C-B437B75F8078}"/>
              </a:ext>
            </a:extLst>
          </p:cNvPr>
          <p:cNvGrpSpPr/>
          <p:nvPr userDrawn="1"/>
        </p:nvGrpSpPr>
        <p:grpSpPr>
          <a:xfrm>
            <a:off x="7752470" y="1523362"/>
            <a:ext cx="1690910" cy="2533275"/>
            <a:chOff x="6505663" y="4327243"/>
            <a:chExt cx="1523379" cy="2282285"/>
          </a:xfrm>
        </p:grpSpPr>
        <p:sp>
          <p:nvSpPr>
            <p:cNvPr id="12" name="Freeform: Shape 11">
              <a:extLst>
                <a:ext uri="{FF2B5EF4-FFF2-40B4-BE49-F238E27FC236}">
                  <a16:creationId xmlns:a16="http://schemas.microsoft.com/office/drawing/2014/main" id="{59AAFF38-126A-A199-655B-80F9108D45F2}"/>
                </a:ext>
              </a:extLst>
            </p:cNvPr>
            <p:cNvSpPr/>
            <p:nvPr/>
          </p:nvSpPr>
          <p:spPr>
            <a:xfrm rot="14175597">
              <a:off x="6550915" y="5539989"/>
              <a:ext cx="1024287" cy="1114791"/>
            </a:xfrm>
            <a:custGeom>
              <a:avLst/>
              <a:gdLst>
                <a:gd name="connsiteX0" fmla="*/ 855984 w 1024287"/>
                <a:gd name="connsiteY0" fmla="*/ 635300 h 1114791"/>
                <a:gd name="connsiteX1" fmla="*/ 846477 w 1024287"/>
                <a:gd name="connsiteY1" fmla="*/ 633152 h 1114791"/>
                <a:gd name="connsiteX2" fmla="*/ 791416 w 1024287"/>
                <a:gd name="connsiteY2" fmla="*/ 496128 h 1114791"/>
                <a:gd name="connsiteX3" fmla="*/ 474882 w 1024287"/>
                <a:gd name="connsiteY3" fmla="*/ 970033 h 1114791"/>
                <a:gd name="connsiteX4" fmla="*/ 624189 w 1024287"/>
                <a:gd name="connsiteY4" fmla="*/ 970033 h 1114791"/>
                <a:gd name="connsiteX5" fmla="*/ 628366 w 1024287"/>
                <a:gd name="connsiteY5" fmla="*/ 976082 h 1114791"/>
                <a:gd name="connsiteX6" fmla="*/ 1024287 w 1024287"/>
                <a:gd name="connsiteY6" fmla="*/ 676983 h 1114791"/>
                <a:gd name="connsiteX7" fmla="*/ 733115 w 1024287"/>
                <a:gd name="connsiteY7" fmla="*/ 1112917 h 1114791"/>
                <a:gd name="connsiteX8" fmla="*/ 722567 w 1024287"/>
                <a:gd name="connsiteY8" fmla="*/ 1112504 h 1114791"/>
                <a:gd name="connsiteX9" fmla="*/ 724146 w 1024287"/>
                <a:gd name="connsiteY9" fmla="*/ 1114791 h 1114791"/>
                <a:gd name="connsiteX10" fmla="*/ 0 w 1024287"/>
                <a:gd name="connsiteY10" fmla="*/ 1114791 h 1114791"/>
                <a:gd name="connsiteX11" fmla="*/ 15901 w 1024287"/>
                <a:gd name="connsiteY11" fmla="*/ 1091763 h 1114791"/>
                <a:gd name="connsiteX12" fmla="*/ 99957 w 1024287"/>
                <a:gd name="connsiteY12" fmla="*/ 970033 h 1114791"/>
                <a:gd name="connsiteX13" fmla="*/ 300803 w 1024287"/>
                <a:gd name="connsiteY13" fmla="*/ 970033 h 1114791"/>
                <a:gd name="connsiteX14" fmla="*/ 726027 w 1024287"/>
                <a:gd name="connsiteY14" fmla="*/ 333402 h 1114791"/>
                <a:gd name="connsiteX15" fmla="*/ 651012 w 1024287"/>
                <a:gd name="connsiteY15" fmla="*/ 146723 h 1114791"/>
                <a:gd name="connsiteX16" fmla="*/ 748062 w 1024287"/>
                <a:gd name="connsiteY16" fmla="*/ 0 h 1114791"/>
                <a:gd name="connsiteX17" fmla="*/ 991740 w 1024287"/>
                <a:gd name="connsiteY17" fmla="*/ 606412 h 111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287" h="1114791">
                  <a:moveTo>
                    <a:pt x="855984" y="635300"/>
                  </a:moveTo>
                  <a:lnTo>
                    <a:pt x="846477" y="633152"/>
                  </a:lnTo>
                  <a:lnTo>
                    <a:pt x="791416" y="496128"/>
                  </a:lnTo>
                  <a:lnTo>
                    <a:pt x="474882" y="970033"/>
                  </a:lnTo>
                  <a:lnTo>
                    <a:pt x="624189" y="970033"/>
                  </a:lnTo>
                  <a:lnTo>
                    <a:pt x="628366" y="976082"/>
                  </a:lnTo>
                  <a:close/>
                  <a:moveTo>
                    <a:pt x="1024287" y="676983"/>
                  </a:moveTo>
                  <a:lnTo>
                    <a:pt x="733115" y="1112917"/>
                  </a:lnTo>
                  <a:lnTo>
                    <a:pt x="722567" y="1112504"/>
                  </a:lnTo>
                  <a:lnTo>
                    <a:pt x="724146" y="1114791"/>
                  </a:lnTo>
                  <a:lnTo>
                    <a:pt x="0" y="1114791"/>
                  </a:lnTo>
                  <a:lnTo>
                    <a:pt x="15901" y="1091763"/>
                  </a:lnTo>
                  <a:lnTo>
                    <a:pt x="99957" y="970033"/>
                  </a:lnTo>
                  <a:lnTo>
                    <a:pt x="300803" y="970033"/>
                  </a:lnTo>
                  <a:lnTo>
                    <a:pt x="726027" y="333402"/>
                  </a:lnTo>
                  <a:lnTo>
                    <a:pt x="651012" y="146723"/>
                  </a:lnTo>
                  <a:lnTo>
                    <a:pt x="748062" y="0"/>
                  </a:lnTo>
                  <a:lnTo>
                    <a:pt x="991740" y="606412"/>
                  </a:lnTo>
                  <a:close/>
                </a:path>
              </a:pathLst>
            </a:custGeom>
            <a:solidFill>
              <a:srgbClr val="4A4F54"/>
            </a:solidFill>
            <a:ln>
              <a:solidFill>
                <a:srgbClr val="4B50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3" name="Freeform: Shape 12">
              <a:extLst>
                <a:ext uri="{FF2B5EF4-FFF2-40B4-BE49-F238E27FC236}">
                  <a16:creationId xmlns:a16="http://schemas.microsoft.com/office/drawing/2014/main" id="{234F6798-6455-4E78-B664-047A6800CCDD}"/>
                </a:ext>
              </a:extLst>
            </p:cNvPr>
            <p:cNvSpPr/>
            <p:nvPr/>
          </p:nvSpPr>
          <p:spPr>
            <a:xfrm rot="21428820">
              <a:off x="6544996" y="4485531"/>
              <a:ext cx="1418841" cy="1046042"/>
            </a:xfrm>
            <a:custGeom>
              <a:avLst/>
              <a:gdLst>
                <a:gd name="connsiteX0" fmla="*/ 7608 w 1378924"/>
                <a:gd name="connsiteY0" fmla="*/ 0 h 1016613"/>
                <a:gd name="connsiteX1" fmla="*/ 528119 w 1378924"/>
                <a:gd name="connsiteY1" fmla="*/ 333498 h 1016613"/>
                <a:gd name="connsiteX2" fmla="*/ 531512 w 1378924"/>
                <a:gd name="connsiteY2" fmla="*/ 328466 h 1016613"/>
                <a:gd name="connsiteX3" fmla="*/ 658791 w 1378924"/>
                <a:gd name="connsiteY3" fmla="*/ 275745 h 1016613"/>
                <a:gd name="connsiteX4" fmla="*/ 838791 w 1378924"/>
                <a:gd name="connsiteY4" fmla="*/ 455745 h 1016613"/>
                <a:gd name="connsiteX5" fmla="*/ 825061 w 1378924"/>
                <a:gd name="connsiteY5" fmla="*/ 523752 h 1016613"/>
                <a:gd name="connsiteX6" fmla="*/ 1378924 w 1378924"/>
                <a:gd name="connsiteY6" fmla="*/ 878619 h 1016613"/>
                <a:gd name="connsiteX7" fmla="*/ 414490 w 1378924"/>
                <a:gd name="connsiteY7" fmla="*/ 874413 h 1016613"/>
                <a:gd name="connsiteX8" fmla="*/ 7608 w 1378924"/>
                <a:gd name="connsiteY8" fmla="*/ 0 h 101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8924" h="1016613">
                  <a:moveTo>
                    <a:pt x="7608" y="0"/>
                  </a:moveTo>
                  <a:lnTo>
                    <a:pt x="528119" y="333498"/>
                  </a:lnTo>
                  <a:lnTo>
                    <a:pt x="531512" y="328466"/>
                  </a:lnTo>
                  <a:cubicBezTo>
                    <a:pt x="564086" y="295892"/>
                    <a:pt x="609086" y="275745"/>
                    <a:pt x="658791" y="275745"/>
                  </a:cubicBezTo>
                  <a:cubicBezTo>
                    <a:pt x="758202" y="275745"/>
                    <a:pt x="838791" y="356334"/>
                    <a:pt x="838791" y="455745"/>
                  </a:cubicBezTo>
                  <a:lnTo>
                    <a:pt x="825061" y="523752"/>
                  </a:lnTo>
                  <a:lnTo>
                    <a:pt x="1378924" y="878619"/>
                  </a:lnTo>
                  <a:cubicBezTo>
                    <a:pt x="1083763" y="1064121"/>
                    <a:pt x="708021" y="1062482"/>
                    <a:pt x="414490" y="874413"/>
                  </a:cubicBezTo>
                  <a:cubicBezTo>
                    <a:pt x="120958" y="686343"/>
                    <a:pt x="-37562" y="345674"/>
                    <a:pt x="7608" y="0"/>
                  </a:cubicBezTo>
                  <a:close/>
                </a:path>
              </a:pathLst>
            </a:cu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4" name="Freeform: Shape 13">
              <a:extLst>
                <a:ext uri="{FF2B5EF4-FFF2-40B4-BE49-F238E27FC236}">
                  <a16:creationId xmlns:a16="http://schemas.microsoft.com/office/drawing/2014/main" id="{5E6682AC-03EB-2FA4-DAF6-15CE519C363D}"/>
                </a:ext>
              </a:extLst>
            </p:cNvPr>
            <p:cNvSpPr/>
            <p:nvPr/>
          </p:nvSpPr>
          <p:spPr>
            <a:xfrm rot="2328495">
              <a:off x="7064699" y="4555525"/>
              <a:ext cx="699754" cy="246008"/>
            </a:xfrm>
            <a:custGeom>
              <a:avLst/>
              <a:gdLst>
                <a:gd name="connsiteX0" fmla="*/ 68240 w 699754"/>
                <a:gd name="connsiteY0" fmla="*/ 91018 h 246008"/>
                <a:gd name="connsiteX1" fmla="*/ 411411 w 699754"/>
                <a:gd name="connsiteY1" fmla="*/ 1508 h 246008"/>
                <a:gd name="connsiteX2" fmla="*/ 645652 w 699754"/>
                <a:gd name="connsiteY2" fmla="*/ 73919 h 246008"/>
                <a:gd name="connsiteX3" fmla="*/ 699754 w 699754"/>
                <a:gd name="connsiteY3" fmla="*/ 115150 h 246008"/>
                <a:gd name="connsiteX4" fmla="*/ 642765 w 699754"/>
                <a:gd name="connsiteY4" fmla="*/ 233845 h 246008"/>
                <a:gd name="connsiteX5" fmla="*/ 641324 w 699754"/>
                <a:gd name="connsiteY5" fmla="*/ 232148 h 246008"/>
                <a:gd name="connsiteX6" fmla="*/ 399706 w 699754"/>
                <a:gd name="connsiteY6" fmla="*/ 131805 h 246008"/>
                <a:gd name="connsiteX7" fmla="*/ 85363 w 699754"/>
                <a:gd name="connsiteY7" fmla="*/ 246008 h 246008"/>
                <a:gd name="connsiteX8" fmla="*/ 64804 w 699754"/>
                <a:gd name="connsiteY8" fmla="*/ 230779 h 246008"/>
                <a:gd name="connsiteX9" fmla="*/ 0 w 699754"/>
                <a:gd name="connsiteY9" fmla="*/ 150203 h 24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754" h="246008">
                  <a:moveTo>
                    <a:pt x="68240" y="91018"/>
                  </a:moveTo>
                  <a:cubicBezTo>
                    <a:pt x="165666" y="25048"/>
                    <a:pt x="287430" y="-7629"/>
                    <a:pt x="411411" y="1508"/>
                  </a:cubicBezTo>
                  <a:cubicBezTo>
                    <a:pt x="496231" y="7759"/>
                    <a:pt x="576455" y="33159"/>
                    <a:pt x="645652" y="73919"/>
                  </a:cubicBezTo>
                  <a:lnTo>
                    <a:pt x="699754" y="115150"/>
                  </a:lnTo>
                  <a:lnTo>
                    <a:pt x="642765" y="233845"/>
                  </a:lnTo>
                  <a:lnTo>
                    <a:pt x="641324" y="232148"/>
                  </a:lnTo>
                  <a:cubicBezTo>
                    <a:pt x="578447" y="174503"/>
                    <a:pt x="492720" y="138170"/>
                    <a:pt x="399706" y="131805"/>
                  </a:cubicBezTo>
                  <a:cubicBezTo>
                    <a:pt x="279995" y="123613"/>
                    <a:pt x="163060" y="166096"/>
                    <a:pt x="85363" y="246008"/>
                  </a:cubicBezTo>
                  <a:lnTo>
                    <a:pt x="64804" y="230779"/>
                  </a:lnTo>
                  <a:lnTo>
                    <a:pt x="0" y="150203"/>
                  </a:lnTo>
                  <a:close/>
                </a:path>
              </a:pathLst>
            </a:custGeom>
            <a:solidFill>
              <a:srgbClr val="4A4F54"/>
            </a:solidFill>
            <a:ln>
              <a:solidFill>
                <a:srgbClr val="4B50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5" name="Freeform: Shape 14">
              <a:extLst>
                <a:ext uri="{FF2B5EF4-FFF2-40B4-BE49-F238E27FC236}">
                  <a16:creationId xmlns:a16="http://schemas.microsoft.com/office/drawing/2014/main" id="{E088E8BC-637B-4AA0-F9C4-4507CA3A8480}"/>
                </a:ext>
              </a:extLst>
            </p:cNvPr>
            <p:cNvSpPr/>
            <p:nvPr/>
          </p:nvSpPr>
          <p:spPr>
            <a:xfrm rot="2328495">
              <a:off x="7072601" y="4327243"/>
              <a:ext cx="956441" cy="333256"/>
            </a:xfrm>
            <a:custGeom>
              <a:avLst/>
              <a:gdLst>
                <a:gd name="connsiteX0" fmla="*/ 79657 w 956441"/>
                <a:gd name="connsiteY0" fmla="*/ 165966 h 333256"/>
                <a:gd name="connsiteX1" fmla="*/ 520119 w 956441"/>
                <a:gd name="connsiteY1" fmla="*/ 143 h 333256"/>
                <a:gd name="connsiteX2" fmla="*/ 832808 w 956441"/>
                <a:gd name="connsiteY2" fmla="*/ 64960 h 333256"/>
                <a:gd name="connsiteX3" fmla="*/ 956441 w 956441"/>
                <a:gd name="connsiteY3" fmla="*/ 140654 h 333256"/>
                <a:gd name="connsiteX4" fmla="*/ 909218 w 956441"/>
                <a:gd name="connsiteY4" fmla="*/ 239009 h 333256"/>
                <a:gd name="connsiteX5" fmla="*/ 893502 w 956441"/>
                <a:gd name="connsiteY5" fmla="*/ 223655 h 333256"/>
                <a:gd name="connsiteX6" fmla="*/ 522675 w 956441"/>
                <a:gd name="connsiteY6" fmla="*/ 105625 h 333256"/>
                <a:gd name="connsiteX7" fmla="*/ 68983 w 956441"/>
                <a:gd name="connsiteY7" fmla="*/ 333256 h 333256"/>
                <a:gd name="connsiteX8" fmla="*/ 62887 w 956441"/>
                <a:gd name="connsiteY8" fmla="*/ 329837 h 333256"/>
                <a:gd name="connsiteX9" fmla="*/ 0 w 956441"/>
                <a:gd name="connsiteY9" fmla="*/ 251645 h 333256"/>
                <a:gd name="connsiteX10" fmla="*/ 24451 w 956441"/>
                <a:gd name="connsiteY10" fmla="*/ 220445 h 333256"/>
                <a:gd name="connsiteX11" fmla="*/ 79657 w 956441"/>
                <a:gd name="connsiteY11" fmla="*/ 165966 h 33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6441" h="333256">
                  <a:moveTo>
                    <a:pt x="79657" y="165966"/>
                  </a:moveTo>
                  <a:cubicBezTo>
                    <a:pt x="196912" y="63828"/>
                    <a:pt x="353583" y="3455"/>
                    <a:pt x="520119" y="143"/>
                  </a:cubicBezTo>
                  <a:cubicBezTo>
                    <a:pt x="630361" y="-2050"/>
                    <a:pt x="737525" y="20912"/>
                    <a:pt x="832808" y="64960"/>
                  </a:cubicBezTo>
                  <a:lnTo>
                    <a:pt x="956441" y="140654"/>
                  </a:lnTo>
                  <a:lnTo>
                    <a:pt x="909218" y="239009"/>
                  </a:lnTo>
                  <a:lnTo>
                    <a:pt x="893502" y="223655"/>
                  </a:lnTo>
                  <a:cubicBezTo>
                    <a:pt x="791693" y="145965"/>
                    <a:pt x="660004" y="103001"/>
                    <a:pt x="522675" y="105625"/>
                  </a:cubicBezTo>
                  <a:cubicBezTo>
                    <a:pt x="338011" y="109153"/>
                    <a:pt x="167639" y="194634"/>
                    <a:pt x="68983" y="333256"/>
                  </a:cubicBezTo>
                  <a:lnTo>
                    <a:pt x="62887" y="329837"/>
                  </a:lnTo>
                  <a:lnTo>
                    <a:pt x="0" y="251645"/>
                  </a:lnTo>
                  <a:lnTo>
                    <a:pt x="24451" y="220445"/>
                  </a:lnTo>
                  <a:cubicBezTo>
                    <a:pt x="41667" y="201173"/>
                    <a:pt x="60114" y="182989"/>
                    <a:pt x="79657" y="165966"/>
                  </a:cubicBezTo>
                  <a:close/>
                </a:path>
              </a:pathLst>
            </a:custGeom>
            <a:solidFill>
              <a:srgbClr val="4A4F54"/>
            </a:solidFill>
            <a:ln>
              <a:solidFill>
                <a:srgbClr val="4B505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Tree>
    <p:custDataLst>
      <p:tags r:id="rId1"/>
    </p:custDataLst>
    <p:extLst>
      <p:ext uri="{BB962C8B-B14F-4D97-AF65-F5344CB8AC3E}">
        <p14:creationId xmlns:p14="http://schemas.microsoft.com/office/powerpoint/2010/main" val="276110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ignal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ARE THE CUES THAT A PROPOSECT MAY NEED?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Did you hear that? S/he needs us!!!</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Signals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prospects say and don’t say that opens the door for us to help them?</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C45327E6-1530-4081-AB46-782ECF7B025F}"/>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D64DFFF2-0CCE-445F-9998-AFF0839C5440}"/>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17" name="Group 16">
            <a:extLst>
              <a:ext uri="{FF2B5EF4-FFF2-40B4-BE49-F238E27FC236}">
                <a16:creationId xmlns:a16="http://schemas.microsoft.com/office/drawing/2014/main" id="{5015E4BE-2383-B192-084F-8B3FD7FE24E0}"/>
              </a:ext>
            </a:extLst>
          </p:cNvPr>
          <p:cNvGrpSpPr/>
          <p:nvPr userDrawn="1"/>
        </p:nvGrpSpPr>
        <p:grpSpPr>
          <a:xfrm>
            <a:off x="11157581" y="316663"/>
            <a:ext cx="688933" cy="1032141"/>
            <a:chOff x="6505663" y="4327243"/>
            <a:chExt cx="1523379" cy="2282285"/>
          </a:xfrm>
          <a:solidFill>
            <a:schemeClr val="bg1"/>
          </a:solidFill>
        </p:grpSpPr>
        <p:sp>
          <p:nvSpPr>
            <p:cNvPr id="18" name="Freeform: Shape 17">
              <a:extLst>
                <a:ext uri="{FF2B5EF4-FFF2-40B4-BE49-F238E27FC236}">
                  <a16:creationId xmlns:a16="http://schemas.microsoft.com/office/drawing/2014/main" id="{B37C9129-7881-E300-554F-58D9439C21A5}"/>
                </a:ext>
              </a:extLst>
            </p:cNvPr>
            <p:cNvSpPr/>
            <p:nvPr/>
          </p:nvSpPr>
          <p:spPr>
            <a:xfrm rot="14175597">
              <a:off x="6550915" y="5539989"/>
              <a:ext cx="1024287" cy="1114791"/>
            </a:xfrm>
            <a:custGeom>
              <a:avLst/>
              <a:gdLst>
                <a:gd name="connsiteX0" fmla="*/ 855984 w 1024287"/>
                <a:gd name="connsiteY0" fmla="*/ 635300 h 1114791"/>
                <a:gd name="connsiteX1" fmla="*/ 846477 w 1024287"/>
                <a:gd name="connsiteY1" fmla="*/ 633152 h 1114791"/>
                <a:gd name="connsiteX2" fmla="*/ 791416 w 1024287"/>
                <a:gd name="connsiteY2" fmla="*/ 496128 h 1114791"/>
                <a:gd name="connsiteX3" fmla="*/ 474882 w 1024287"/>
                <a:gd name="connsiteY3" fmla="*/ 970033 h 1114791"/>
                <a:gd name="connsiteX4" fmla="*/ 624189 w 1024287"/>
                <a:gd name="connsiteY4" fmla="*/ 970033 h 1114791"/>
                <a:gd name="connsiteX5" fmla="*/ 628366 w 1024287"/>
                <a:gd name="connsiteY5" fmla="*/ 976082 h 1114791"/>
                <a:gd name="connsiteX6" fmla="*/ 1024287 w 1024287"/>
                <a:gd name="connsiteY6" fmla="*/ 676983 h 1114791"/>
                <a:gd name="connsiteX7" fmla="*/ 733115 w 1024287"/>
                <a:gd name="connsiteY7" fmla="*/ 1112917 h 1114791"/>
                <a:gd name="connsiteX8" fmla="*/ 722567 w 1024287"/>
                <a:gd name="connsiteY8" fmla="*/ 1112504 h 1114791"/>
                <a:gd name="connsiteX9" fmla="*/ 724146 w 1024287"/>
                <a:gd name="connsiteY9" fmla="*/ 1114791 h 1114791"/>
                <a:gd name="connsiteX10" fmla="*/ 0 w 1024287"/>
                <a:gd name="connsiteY10" fmla="*/ 1114791 h 1114791"/>
                <a:gd name="connsiteX11" fmla="*/ 15901 w 1024287"/>
                <a:gd name="connsiteY11" fmla="*/ 1091763 h 1114791"/>
                <a:gd name="connsiteX12" fmla="*/ 99957 w 1024287"/>
                <a:gd name="connsiteY12" fmla="*/ 970033 h 1114791"/>
                <a:gd name="connsiteX13" fmla="*/ 300803 w 1024287"/>
                <a:gd name="connsiteY13" fmla="*/ 970033 h 1114791"/>
                <a:gd name="connsiteX14" fmla="*/ 726027 w 1024287"/>
                <a:gd name="connsiteY14" fmla="*/ 333402 h 1114791"/>
                <a:gd name="connsiteX15" fmla="*/ 651012 w 1024287"/>
                <a:gd name="connsiteY15" fmla="*/ 146723 h 1114791"/>
                <a:gd name="connsiteX16" fmla="*/ 748062 w 1024287"/>
                <a:gd name="connsiteY16" fmla="*/ 0 h 1114791"/>
                <a:gd name="connsiteX17" fmla="*/ 991740 w 1024287"/>
                <a:gd name="connsiteY17" fmla="*/ 606412 h 111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287" h="1114791">
                  <a:moveTo>
                    <a:pt x="855984" y="635300"/>
                  </a:moveTo>
                  <a:lnTo>
                    <a:pt x="846477" y="633152"/>
                  </a:lnTo>
                  <a:lnTo>
                    <a:pt x="791416" y="496128"/>
                  </a:lnTo>
                  <a:lnTo>
                    <a:pt x="474882" y="970033"/>
                  </a:lnTo>
                  <a:lnTo>
                    <a:pt x="624189" y="970033"/>
                  </a:lnTo>
                  <a:lnTo>
                    <a:pt x="628366" y="976082"/>
                  </a:lnTo>
                  <a:close/>
                  <a:moveTo>
                    <a:pt x="1024287" y="676983"/>
                  </a:moveTo>
                  <a:lnTo>
                    <a:pt x="733115" y="1112917"/>
                  </a:lnTo>
                  <a:lnTo>
                    <a:pt x="722567" y="1112504"/>
                  </a:lnTo>
                  <a:lnTo>
                    <a:pt x="724146" y="1114791"/>
                  </a:lnTo>
                  <a:lnTo>
                    <a:pt x="0" y="1114791"/>
                  </a:lnTo>
                  <a:lnTo>
                    <a:pt x="15901" y="1091763"/>
                  </a:lnTo>
                  <a:lnTo>
                    <a:pt x="99957" y="970033"/>
                  </a:lnTo>
                  <a:lnTo>
                    <a:pt x="300803" y="970033"/>
                  </a:lnTo>
                  <a:lnTo>
                    <a:pt x="726027" y="333402"/>
                  </a:lnTo>
                  <a:lnTo>
                    <a:pt x="651012" y="146723"/>
                  </a:lnTo>
                  <a:lnTo>
                    <a:pt x="748062" y="0"/>
                  </a:lnTo>
                  <a:lnTo>
                    <a:pt x="991740" y="606412"/>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9" name="Freeform: Shape 18">
              <a:extLst>
                <a:ext uri="{FF2B5EF4-FFF2-40B4-BE49-F238E27FC236}">
                  <a16:creationId xmlns:a16="http://schemas.microsoft.com/office/drawing/2014/main" id="{8CAFF8C1-BF48-5C24-B4B7-6C3EAB2C3F3F}"/>
                </a:ext>
              </a:extLst>
            </p:cNvPr>
            <p:cNvSpPr/>
            <p:nvPr/>
          </p:nvSpPr>
          <p:spPr>
            <a:xfrm rot="21428820">
              <a:off x="6544996" y="4485531"/>
              <a:ext cx="1418841" cy="1046042"/>
            </a:xfrm>
            <a:custGeom>
              <a:avLst/>
              <a:gdLst>
                <a:gd name="connsiteX0" fmla="*/ 7608 w 1378924"/>
                <a:gd name="connsiteY0" fmla="*/ 0 h 1016613"/>
                <a:gd name="connsiteX1" fmla="*/ 528119 w 1378924"/>
                <a:gd name="connsiteY1" fmla="*/ 333498 h 1016613"/>
                <a:gd name="connsiteX2" fmla="*/ 531512 w 1378924"/>
                <a:gd name="connsiteY2" fmla="*/ 328466 h 1016613"/>
                <a:gd name="connsiteX3" fmla="*/ 658791 w 1378924"/>
                <a:gd name="connsiteY3" fmla="*/ 275745 h 1016613"/>
                <a:gd name="connsiteX4" fmla="*/ 838791 w 1378924"/>
                <a:gd name="connsiteY4" fmla="*/ 455745 h 1016613"/>
                <a:gd name="connsiteX5" fmla="*/ 825061 w 1378924"/>
                <a:gd name="connsiteY5" fmla="*/ 523752 h 1016613"/>
                <a:gd name="connsiteX6" fmla="*/ 1378924 w 1378924"/>
                <a:gd name="connsiteY6" fmla="*/ 878619 h 1016613"/>
                <a:gd name="connsiteX7" fmla="*/ 414490 w 1378924"/>
                <a:gd name="connsiteY7" fmla="*/ 874413 h 1016613"/>
                <a:gd name="connsiteX8" fmla="*/ 7608 w 1378924"/>
                <a:gd name="connsiteY8" fmla="*/ 0 h 101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8924" h="1016613">
                  <a:moveTo>
                    <a:pt x="7608" y="0"/>
                  </a:moveTo>
                  <a:lnTo>
                    <a:pt x="528119" y="333498"/>
                  </a:lnTo>
                  <a:lnTo>
                    <a:pt x="531512" y="328466"/>
                  </a:lnTo>
                  <a:cubicBezTo>
                    <a:pt x="564086" y="295892"/>
                    <a:pt x="609086" y="275745"/>
                    <a:pt x="658791" y="275745"/>
                  </a:cubicBezTo>
                  <a:cubicBezTo>
                    <a:pt x="758202" y="275745"/>
                    <a:pt x="838791" y="356334"/>
                    <a:pt x="838791" y="455745"/>
                  </a:cubicBezTo>
                  <a:lnTo>
                    <a:pt x="825061" y="523752"/>
                  </a:lnTo>
                  <a:lnTo>
                    <a:pt x="1378924" y="878619"/>
                  </a:lnTo>
                  <a:cubicBezTo>
                    <a:pt x="1083763" y="1064121"/>
                    <a:pt x="708021" y="1062482"/>
                    <a:pt x="414490" y="874413"/>
                  </a:cubicBezTo>
                  <a:cubicBezTo>
                    <a:pt x="120958" y="686343"/>
                    <a:pt x="-37562" y="345674"/>
                    <a:pt x="7608"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0" name="Freeform: Shape 19">
              <a:extLst>
                <a:ext uri="{FF2B5EF4-FFF2-40B4-BE49-F238E27FC236}">
                  <a16:creationId xmlns:a16="http://schemas.microsoft.com/office/drawing/2014/main" id="{346F73FE-EBA8-2691-2ACC-B7EA8B49162E}"/>
                </a:ext>
              </a:extLst>
            </p:cNvPr>
            <p:cNvSpPr/>
            <p:nvPr/>
          </p:nvSpPr>
          <p:spPr>
            <a:xfrm rot="2328495">
              <a:off x="7064699" y="4555525"/>
              <a:ext cx="699754" cy="246008"/>
            </a:xfrm>
            <a:custGeom>
              <a:avLst/>
              <a:gdLst>
                <a:gd name="connsiteX0" fmla="*/ 68240 w 699754"/>
                <a:gd name="connsiteY0" fmla="*/ 91018 h 246008"/>
                <a:gd name="connsiteX1" fmla="*/ 411411 w 699754"/>
                <a:gd name="connsiteY1" fmla="*/ 1508 h 246008"/>
                <a:gd name="connsiteX2" fmla="*/ 645652 w 699754"/>
                <a:gd name="connsiteY2" fmla="*/ 73919 h 246008"/>
                <a:gd name="connsiteX3" fmla="*/ 699754 w 699754"/>
                <a:gd name="connsiteY3" fmla="*/ 115150 h 246008"/>
                <a:gd name="connsiteX4" fmla="*/ 642765 w 699754"/>
                <a:gd name="connsiteY4" fmla="*/ 233845 h 246008"/>
                <a:gd name="connsiteX5" fmla="*/ 641324 w 699754"/>
                <a:gd name="connsiteY5" fmla="*/ 232148 h 246008"/>
                <a:gd name="connsiteX6" fmla="*/ 399706 w 699754"/>
                <a:gd name="connsiteY6" fmla="*/ 131805 h 246008"/>
                <a:gd name="connsiteX7" fmla="*/ 85363 w 699754"/>
                <a:gd name="connsiteY7" fmla="*/ 246008 h 246008"/>
                <a:gd name="connsiteX8" fmla="*/ 64804 w 699754"/>
                <a:gd name="connsiteY8" fmla="*/ 230779 h 246008"/>
                <a:gd name="connsiteX9" fmla="*/ 0 w 699754"/>
                <a:gd name="connsiteY9" fmla="*/ 150203 h 24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754" h="246008">
                  <a:moveTo>
                    <a:pt x="68240" y="91018"/>
                  </a:moveTo>
                  <a:cubicBezTo>
                    <a:pt x="165666" y="25048"/>
                    <a:pt x="287430" y="-7629"/>
                    <a:pt x="411411" y="1508"/>
                  </a:cubicBezTo>
                  <a:cubicBezTo>
                    <a:pt x="496231" y="7759"/>
                    <a:pt x="576455" y="33159"/>
                    <a:pt x="645652" y="73919"/>
                  </a:cubicBezTo>
                  <a:lnTo>
                    <a:pt x="699754" y="115150"/>
                  </a:lnTo>
                  <a:lnTo>
                    <a:pt x="642765" y="233845"/>
                  </a:lnTo>
                  <a:lnTo>
                    <a:pt x="641324" y="232148"/>
                  </a:lnTo>
                  <a:cubicBezTo>
                    <a:pt x="578447" y="174503"/>
                    <a:pt x="492720" y="138170"/>
                    <a:pt x="399706" y="131805"/>
                  </a:cubicBezTo>
                  <a:cubicBezTo>
                    <a:pt x="279995" y="123613"/>
                    <a:pt x="163060" y="166096"/>
                    <a:pt x="85363" y="246008"/>
                  </a:cubicBezTo>
                  <a:lnTo>
                    <a:pt x="64804" y="230779"/>
                  </a:lnTo>
                  <a:lnTo>
                    <a:pt x="0" y="15020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1" name="Freeform: Shape 20">
              <a:extLst>
                <a:ext uri="{FF2B5EF4-FFF2-40B4-BE49-F238E27FC236}">
                  <a16:creationId xmlns:a16="http://schemas.microsoft.com/office/drawing/2014/main" id="{C6050D29-48E8-8479-FD93-3B4CE6F0C097}"/>
                </a:ext>
              </a:extLst>
            </p:cNvPr>
            <p:cNvSpPr/>
            <p:nvPr/>
          </p:nvSpPr>
          <p:spPr>
            <a:xfrm rot="2328495">
              <a:off x="7072601" y="4327243"/>
              <a:ext cx="956441" cy="333256"/>
            </a:xfrm>
            <a:custGeom>
              <a:avLst/>
              <a:gdLst>
                <a:gd name="connsiteX0" fmla="*/ 79657 w 956441"/>
                <a:gd name="connsiteY0" fmla="*/ 165966 h 333256"/>
                <a:gd name="connsiteX1" fmla="*/ 520119 w 956441"/>
                <a:gd name="connsiteY1" fmla="*/ 143 h 333256"/>
                <a:gd name="connsiteX2" fmla="*/ 832808 w 956441"/>
                <a:gd name="connsiteY2" fmla="*/ 64960 h 333256"/>
                <a:gd name="connsiteX3" fmla="*/ 956441 w 956441"/>
                <a:gd name="connsiteY3" fmla="*/ 140654 h 333256"/>
                <a:gd name="connsiteX4" fmla="*/ 909218 w 956441"/>
                <a:gd name="connsiteY4" fmla="*/ 239009 h 333256"/>
                <a:gd name="connsiteX5" fmla="*/ 893502 w 956441"/>
                <a:gd name="connsiteY5" fmla="*/ 223655 h 333256"/>
                <a:gd name="connsiteX6" fmla="*/ 522675 w 956441"/>
                <a:gd name="connsiteY6" fmla="*/ 105625 h 333256"/>
                <a:gd name="connsiteX7" fmla="*/ 68983 w 956441"/>
                <a:gd name="connsiteY7" fmla="*/ 333256 h 333256"/>
                <a:gd name="connsiteX8" fmla="*/ 62887 w 956441"/>
                <a:gd name="connsiteY8" fmla="*/ 329837 h 333256"/>
                <a:gd name="connsiteX9" fmla="*/ 0 w 956441"/>
                <a:gd name="connsiteY9" fmla="*/ 251645 h 333256"/>
                <a:gd name="connsiteX10" fmla="*/ 24451 w 956441"/>
                <a:gd name="connsiteY10" fmla="*/ 220445 h 333256"/>
                <a:gd name="connsiteX11" fmla="*/ 79657 w 956441"/>
                <a:gd name="connsiteY11" fmla="*/ 165966 h 33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6441" h="333256">
                  <a:moveTo>
                    <a:pt x="79657" y="165966"/>
                  </a:moveTo>
                  <a:cubicBezTo>
                    <a:pt x="196912" y="63828"/>
                    <a:pt x="353583" y="3455"/>
                    <a:pt x="520119" y="143"/>
                  </a:cubicBezTo>
                  <a:cubicBezTo>
                    <a:pt x="630361" y="-2050"/>
                    <a:pt x="737525" y="20912"/>
                    <a:pt x="832808" y="64960"/>
                  </a:cubicBezTo>
                  <a:lnTo>
                    <a:pt x="956441" y="140654"/>
                  </a:lnTo>
                  <a:lnTo>
                    <a:pt x="909218" y="239009"/>
                  </a:lnTo>
                  <a:lnTo>
                    <a:pt x="893502" y="223655"/>
                  </a:lnTo>
                  <a:cubicBezTo>
                    <a:pt x="791693" y="145965"/>
                    <a:pt x="660004" y="103001"/>
                    <a:pt x="522675" y="105625"/>
                  </a:cubicBezTo>
                  <a:cubicBezTo>
                    <a:pt x="338011" y="109153"/>
                    <a:pt x="167639" y="194634"/>
                    <a:pt x="68983" y="333256"/>
                  </a:cubicBezTo>
                  <a:lnTo>
                    <a:pt x="62887" y="329837"/>
                  </a:lnTo>
                  <a:lnTo>
                    <a:pt x="0" y="251645"/>
                  </a:lnTo>
                  <a:lnTo>
                    <a:pt x="24451" y="220445"/>
                  </a:lnTo>
                  <a:cubicBezTo>
                    <a:pt x="41667" y="201173"/>
                    <a:pt x="60114" y="182989"/>
                    <a:pt x="79657" y="165966"/>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spTree>
    <p:custDataLst>
      <p:tags r:id="rId1"/>
    </p:custDataLst>
    <p:extLst>
      <p:ext uri="{BB962C8B-B14F-4D97-AF65-F5344CB8AC3E}">
        <p14:creationId xmlns:p14="http://schemas.microsoft.com/office/powerpoint/2010/main" val="7356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M Proces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40B0CF-753B-7372-87ED-5707DBE3FAAA}"/>
              </a:ext>
            </a:extLst>
          </p:cNvPr>
          <p:cNvSpPr/>
          <p:nvPr userDrawn="1"/>
        </p:nvSpPr>
        <p:spPr>
          <a:xfrm>
            <a:off x="7621" y="-1746"/>
            <a:ext cx="5707839" cy="5777934"/>
          </a:xfrm>
          <a:prstGeom prst="rect">
            <a:avLst/>
          </a:prstGeom>
          <a:solidFill>
            <a:srgbClr val="006580"/>
          </a:solidFill>
          <a:ln>
            <a:solidFill>
              <a:srgbClr val="4A4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ectangle 6">
            <a:extLst>
              <a:ext uri="{FF2B5EF4-FFF2-40B4-BE49-F238E27FC236}">
                <a16:creationId xmlns:a16="http://schemas.microsoft.com/office/drawing/2014/main" id="{45A5C5B6-C794-46DB-8CFE-2474AB844645}"/>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Process and Organization</a:t>
            </a:r>
          </a:p>
        </p:txBody>
      </p:sp>
      <p:sp>
        <p:nvSpPr>
          <p:cNvPr id="11" name="Title 1">
            <a:extLst>
              <a:ext uri="{FF2B5EF4-FFF2-40B4-BE49-F238E27FC236}">
                <a16:creationId xmlns:a16="http://schemas.microsoft.com/office/drawing/2014/main" id="{3A24C03E-9D4F-45B2-8FD1-76C2509DB115}"/>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2" name="Subtitle 2">
            <a:extLst>
              <a:ext uri="{FF2B5EF4-FFF2-40B4-BE49-F238E27FC236}">
                <a16:creationId xmlns:a16="http://schemas.microsoft.com/office/drawing/2014/main" id="{608525B9-1492-4EF3-8EC6-454DCA3E1199}"/>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pic>
        <p:nvPicPr>
          <p:cNvPr id="17" name="Picture 120">
            <a:extLst>
              <a:ext uri="{FF2B5EF4-FFF2-40B4-BE49-F238E27FC236}">
                <a16:creationId xmlns:a16="http://schemas.microsoft.com/office/drawing/2014/main" id="{49837597-C624-64C7-2696-BAC2589A28C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32933" y="1406823"/>
            <a:ext cx="2529984" cy="2529984"/>
          </a:xfrm>
          <a:prstGeom prst="rect">
            <a:avLst/>
          </a:prstGeom>
        </p:spPr>
      </p:pic>
    </p:spTree>
    <p:custDataLst>
      <p:tags r:id="rId1"/>
    </p:custDataLst>
    <p:extLst>
      <p:ext uri="{BB962C8B-B14F-4D97-AF65-F5344CB8AC3E}">
        <p14:creationId xmlns:p14="http://schemas.microsoft.com/office/powerpoint/2010/main" val="343052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Present a process or a specific Organization specific to the topic you are talking about</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Process and organization</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Signals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prospects say and don’t say that opens the door for us to help them?</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C45327E6-1530-4081-AB46-782ECF7B025F}"/>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D64DFFF2-0CCE-445F-9998-AFF0839C5440}"/>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22" name="Picture 120">
            <a:extLst>
              <a:ext uri="{FF2B5EF4-FFF2-40B4-BE49-F238E27FC236}">
                <a16:creationId xmlns:a16="http://schemas.microsoft.com/office/drawing/2014/main" id="{61318203-6676-F212-2500-240F15D2207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80000" y="199177"/>
            <a:ext cx="1034200" cy="1034200"/>
          </a:xfrm>
          <a:prstGeom prst="rect">
            <a:avLst/>
          </a:prstGeom>
        </p:spPr>
      </p:pic>
    </p:spTree>
    <p:custDataLst>
      <p:tags r:id="rId1"/>
    </p:custDataLst>
    <p:extLst>
      <p:ext uri="{BB962C8B-B14F-4D97-AF65-F5344CB8AC3E}">
        <p14:creationId xmlns:p14="http://schemas.microsoft.com/office/powerpoint/2010/main" val="348301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M Secur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4600E0-5528-06BF-22D5-3E9D3CC7CC36}"/>
              </a:ext>
            </a:extLst>
          </p:cNvPr>
          <p:cNvSpPr/>
          <p:nvPr userDrawn="1"/>
        </p:nvSpPr>
        <p:spPr>
          <a:xfrm>
            <a:off x="7621" y="-1746"/>
            <a:ext cx="5707839" cy="5777934"/>
          </a:xfrm>
          <a:prstGeom prst="rect">
            <a:avLst/>
          </a:prstGeom>
          <a:solidFill>
            <a:srgbClr val="006580"/>
          </a:solidFill>
          <a:ln>
            <a:solidFill>
              <a:srgbClr val="4A4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ectangle 6">
            <a:extLst>
              <a:ext uri="{FF2B5EF4-FFF2-40B4-BE49-F238E27FC236}">
                <a16:creationId xmlns:a16="http://schemas.microsoft.com/office/drawing/2014/main" id="{45A5C5B6-C794-46DB-8CFE-2474AB844645}"/>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lvl="0"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Signals</a:t>
            </a:r>
          </a:p>
        </p:txBody>
      </p:sp>
      <p:sp>
        <p:nvSpPr>
          <p:cNvPr id="11" name="Title 1">
            <a:extLst>
              <a:ext uri="{FF2B5EF4-FFF2-40B4-BE49-F238E27FC236}">
                <a16:creationId xmlns:a16="http://schemas.microsoft.com/office/drawing/2014/main" id="{3A24C03E-9D4F-45B2-8FD1-76C2509DB115}"/>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2" name="Subtitle 2">
            <a:extLst>
              <a:ext uri="{FF2B5EF4-FFF2-40B4-BE49-F238E27FC236}">
                <a16:creationId xmlns:a16="http://schemas.microsoft.com/office/drawing/2014/main" id="{608525B9-1492-4EF3-8EC6-454DCA3E1199}"/>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pic>
        <p:nvPicPr>
          <p:cNvPr id="17" name="Picture 13">
            <a:extLst>
              <a:ext uri="{FF2B5EF4-FFF2-40B4-BE49-F238E27FC236}">
                <a16:creationId xmlns:a16="http://schemas.microsoft.com/office/drawing/2014/main" id="{49D2B9A6-1E23-5C24-09F7-758A8F87E9A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51299" y="1272832"/>
            <a:ext cx="2464535" cy="2464535"/>
          </a:xfrm>
          <a:prstGeom prst="rect">
            <a:avLst/>
          </a:prstGeom>
        </p:spPr>
      </p:pic>
    </p:spTree>
    <p:custDataLst>
      <p:tags r:id="rId1"/>
    </p:custDataLst>
    <p:extLst>
      <p:ext uri="{BB962C8B-B14F-4D97-AF65-F5344CB8AC3E}">
        <p14:creationId xmlns:p14="http://schemas.microsoft.com/office/powerpoint/2010/main" val="53554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M Learning Objective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EA0E863-E568-4528-A71C-F3ABF9926C9C}"/>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A017DF-464A-4A0C-AF60-B5903371EDAE}"/>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360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8" name="Text Placeholder 9">
            <a:extLst>
              <a:ext uri="{FF2B5EF4-FFF2-40B4-BE49-F238E27FC236}">
                <a16:creationId xmlns:a16="http://schemas.microsoft.com/office/drawing/2014/main" id="{898E26CB-12D8-4F59-B92F-E6C324186E89}"/>
              </a:ext>
            </a:extLst>
          </p:cNvPr>
          <p:cNvSpPr>
            <a:spLocks noGrp="1"/>
          </p:cNvSpPr>
          <p:nvPr>
            <p:ph type="body" sz="quarter" idx="10" hasCustomPrompt="1"/>
          </p:nvPr>
        </p:nvSpPr>
        <p:spPr>
          <a:xfrm>
            <a:off x="6977925" y="42204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Learning Objectives</a:t>
            </a:r>
          </a:p>
        </p:txBody>
      </p:sp>
      <p:sp>
        <p:nvSpPr>
          <p:cNvPr id="9" name="Title 1">
            <a:extLst>
              <a:ext uri="{FF2B5EF4-FFF2-40B4-BE49-F238E27FC236}">
                <a16:creationId xmlns:a16="http://schemas.microsoft.com/office/drawing/2014/main" id="{7948B83B-DA52-45F4-B6EA-04D6ADAC8DEE}"/>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0" name="Subtitle 2">
            <a:extLst>
              <a:ext uri="{FF2B5EF4-FFF2-40B4-BE49-F238E27FC236}">
                <a16:creationId xmlns:a16="http://schemas.microsoft.com/office/drawing/2014/main" id="{8CDA6E63-0C8C-4471-8EE6-2ED06653FBB1}"/>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BB36988A-6DB4-41A9-8EF9-92261D27DB2F}"/>
              </a:ext>
            </a:extLst>
          </p:cNvPr>
          <p:cNvGrpSpPr/>
          <p:nvPr/>
        </p:nvGrpSpPr>
        <p:grpSpPr>
          <a:xfrm>
            <a:off x="7699395" y="1376701"/>
            <a:ext cx="1797060" cy="1796081"/>
            <a:chOff x="8254934" y="1376701"/>
            <a:chExt cx="1797060" cy="1796081"/>
          </a:xfrm>
        </p:grpSpPr>
        <p:grpSp>
          <p:nvGrpSpPr>
            <p:cNvPr id="3" name="Picture 120">
              <a:extLst>
                <a:ext uri="{FF2B5EF4-FFF2-40B4-BE49-F238E27FC236}">
                  <a16:creationId xmlns:a16="http://schemas.microsoft.com/office/drawing/2014/main" id="{D9301557-0E5D-447B-89EC-BBEC9605A61C}"/>
                </a:ext>
              </a:extLst>
            </p:cNvPr>
            <p:cNvGrpSpPr/>
            <p:nvPr/>
          </p:nvGrpSpPr>
          <p:grpSpPr>
            <a:xfrm>
              <a:off x="8254934" y="1610858"/>
              <a:ext cx="1538000" cy="1561924"/>
              <a:chOff x="8254934" y="1610858"/>
              <a:chExt cx="1538000" cy="1561924"/>
            </a:xfrm>
            <a:solidFill>
              <a:srgbClr val="4A4F54"/>
            </a:solidFill>
          </p:grpSpPr>
          <p:sp>
            <p:nvSpPr>
              <p:cNvPr id="4" name="Picture 120">
                <a:extLst>
                  <a:ext uri="{FF2B5EF4-FFF2-40B4-BE49-F238E27FC236}">
                    <a16:creationId xmlns:a16="http://schemas.microsoft.com/office/drawing/2014/main" id="{515C23B2-4088-4E2B-9B7C-1373EEA5D3FC}"/>
                  </a:ext>
                </a:extLst>
              </p:cNvPr>
              <p:cNvSpPr/>
              <p:nvPr/>
            </p:nvSpPr>
            <p:spPr>
              <a:xfrm>
                <a:off x="8583563" y="1945491"/>
                <a:ext cx="881937" cy="896267"/>
              </a:xfrm>
              <a:custGeom>
                <a:avLst/>
                <a:gdLst>
                  <a:gd name="connsiteX0" fmla="*/ 798281 w 881937"/>
                  <a:gd name="connsiteY0" fmla="*/ 433793 h 896267"/>
                  <a:gd name="connsiteX1" fmla="*/ 793501 w 881937"/>
                  <a:gd name="connsiteY1" fmla="*/ 438573 h 896267"/>
                  <a:gd name="connsiteX2" fmla="*/ 700289 w 881937"/>
                  <a:gd name="connsiteY2" fmla="*/ 513860 h 896267"/>
                  <a:gd name="connsiteX3" fmla="*/ 440969 w 881937"/>
                  <a:gd name="connsiteY3" fmla="*/ 719404 h 896267"/>
                  <a:gd name="connsiteX4" fmla="*/ 172089 w 881937"/>
                  <a:gd name="connsiteY4" fmla="*/ 448134 h 896267"/>
                  <a:gd name="connsiteX5" fmla="*/ 426629 w 881937"/>
                  <a:gd name="connsiteY5" fmla="*/ 175668 h 896267"/>
                  <a:gd name="connsiteX6" fmla="*/ 475624 w 881937"/>
                  <a:gd name="connsiteY6" fmla="*/ 117112 h 896267"/>
                  <a:gd name="connsiteX7" fmla="*/ 480405 w 881937"/>
                  <a:gd name="connsiteY7" fmla="*/ 112332 h 896267"/>
                  <a:gd name="connsiteX8" fmla="*/ 568836 w 881937"/>
                  <a:gd name="connsiteY8" fmla="*/ 27485 h 896267"/>
                  <a:gd name="connsiteX9" fmla="*/ 572421 w 881937"/>
                  <a:gd name="connsiteY9" fmla="*/ 23900 h 896267"/>
                  <a:gd name="connsiteX10" fmla="*/ 576006 w 881937"/>
                  <a:gd name="connsiteY10" fmla="*/ 21510 h 896267"/>
                  <a:gd name="connsiteX11" fmla="*/ 439774 w 881937"/>
                  <a:gd name="connsiteY11" fmla="*/ 0 h 896267"/>
                  <a:gd name="connsiteX12" fmla="*/ 5 w 881937"/>
                  <a:gd name="connsiteY12" fmla="*/ 449329 h 896267"/>
                  <a:gd name="connsiteX13" fmla="*/ 442164 w 881937"/>
                  <a:gd name="connsiteY13" fmla="*/ 896267 h 896267"/>
                  <a:gd name="connsiteX14" fmla="*/ 881932 w 881937"/>
                  <a:gd name="connsiteY14" fmla="*/ 446939 h 896267"/>
                  <a:gd name="connsiteX15" fmla="*/ 872372 w 881937"/>
                  <a:gd name="connsiteY15" fmla="*/ 356117 h 896267"/>
                  <a:gd name="connsiteX16" fmla="*/ 798281 w 881937"/>
                  <a:gd name="connsiteY16" fmla="*/ 433793 h 89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1937" h="896267">
                    <a:moveTo>
                      <a:pt x="798281" y="433793"/>
                    </a:moveTo>
                    <a:lnTo>
                      <a:pt x="793501" y="438573"/>
                    </a:lnTo>
                    <a:cubicBezTo>
                      <a:pt x="762430" y="468449"/>
                      <a:pt x="731359" y="493544"/>
                      <a:pt x="700289" y="513860"/>
                    </a:cubicBezTo>
                    <a:cubicBezTo>
                      <a:pt x="670413" y="630972"/>
                      <a:pt x="566446" y="718209"/>
                      <a:pt x="440969" y="719404"/>
                    </a:cubicBezTo>
                    <a:cubicBezTo>
                      <a:pt x="292786" y="719404"/>
                      <a:pt x="172089" y="598706"/>
                      <a:pt x="172089" y="448134"/>
                    </a:cubicBezTo>
                    <a:cubicBezTo>
                      <a:pt x="172089" y="302341"/>
                      <a:pt x="284421" y="182838"/>
                      <a:pt x="426629" y="175668"/>
                    </a:cubicBezTo>
                    <a:cubicBezTo>
                      <a:pt x="442164" y="156548"/>
                      <a:pt x="457699" y="136233"/>
                      <a:pt x="475624" y="117112"/>
                    </a:cubicBezTo>
                    <a:lnTo>
                      <a:pt x="480405" y="112332"/>
                    </a:lnTo>
                    <a:lnTo>
                      <a:pt x="568836" y="27485"/>
                    </a:lnTo>
                    <a:lnTo>
                      <a:pt x="572421" y="23900"/>
                    </a:lnTo>
                    <a:cubicBezTo>
                      <a:pt x="573616" y="22705"/>
                      <a:pt x="574811" y="22705"/>
                      <a:pt x="576006" y="21510"/>
                    </a:cubicBezTo>
                    <a:cubicBezTo>
                      <a:pt x="532986" y="7170"/>
                      <a:pt x="487575" y="0"/>
                      <a:pt x="439774" y="0"/>
                    </a:cubicBezTo>
                    <a:cubicBezTo>
                      <a:pt x="195989" y="1195"/>
                      <a:pt x="-1190" y="201959"/>
                      <a:pt x="5" y="449329"/>
                    </a:cubicBezTo>
                    <a:cubicBezTo>
                      <a:pt x="1200" y="696698"/>
                      <a:pt x="198379" y="896267"/>
                      <a:pt x="442164" y="896267"/>
                    </a:cubicBezTo>
                    <a:cubicBezTo>
                      <a:pt x="685949" y="895072"/>
                      <a:pt x="883127" y="694308"/>
                      <a:pt x="881932" y="446939"/>
                    </a:cubicBezTo>
                    <a:cubicBezTo>
                      <a:pt x="881932" y="415868"/>
                      <a:pt x="878347" y="384797"/>
                      <a:pt x="872372" y="356117"/>
                    </a:cubicBezTo>
                    <a:lnTo>
                      <a:pt x="798281" y="433793"/>
                    </a:lnTo>
                    <a:close/>
                  </a:path>
                </a:pathLst>
              </a:custGeom>
              <a:solidFill>
                <a:srgbClr val="4A4F54"/>
              </a:solidFill>
              <a:ln w="11906"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A613D098-F476-4B61-99AC-D0A5014CEA0D}"/>
                  </a:ext>
                </a:extLst>
              </p:cNvPr>
              <p:cNvSpPr/>
              <p:nvPr/>
            </p:nvSpPr>
            <p:spPr>
              <a:xfrm>
                <a:off x="8254934" y="1610858"/>
                <a:ext cx="1538000" cy="1561924"/>
              </a:xfrm>
              <a:custGeom>
                <a:avLst/>
                <a:gdLst>
                  <a:gd name="connsiteX0" fmla="*/ 1381450 w 1538000"/>
                  <a:gd name="connsiteY0" fmla="*/ 406334 h 1561924"/>
                  <a:gd name="connsiteX1" fmla="*/ 1319309 w 1538000"/>
                  <a:gd name="connsiteY1" fmla="*/ 525837 h 1561924"/>
                  <a:gd name="connsiteX2" fmla="*/ 1374279 w 1538000"/>
                  <a:gd name="connsiteY2" fmla="*/ 779181 h 1561924"/>
                  <a:gd name="connsiteX3" fmla="*/ 769598 w 1538000"/>
                  <a:gd name="connsiteY3" fmla="*/ 1395813 h 1561924"/>
                  <a:gd name="connsiteX4" fmla="*/ 161331 w 1538000"/>
                  <a:gd name="connsiteY4" fmla="*/ 782766 h 1561924"/>
                  <a:gd name="connsiteX5" fmla="*/ 766013 w 1538000"/>
                  <a:gd name="connsiteY5" fmla="*/ 166135 h 1561924"/>
                  <a:gd name="connsiteX6" fmla="*/ 1058793 w 1538000"/>
                  <a:gd name="connsiteY6" fmla="*/ 241421 h 1561924"/>
                  <a:gd name="connsiteX7" fmla="*/ 1165151 w 1538000"/>
                  <a:gd name="connsiteY7" fmla="*/ 185255 h 1561924"/>
                  <a:gd name="connsiteX8" fmla="*/ 1157980 w 1538000"/>
                  <a:gd name="connsiteY8" fmla="*/ 107578 h 1561924"/>
                  <a:gd name="connsiteX9" fmla="*/ 766013 w 1538000"/>
                  <a:gd name="connsiteY9" fmla="*/ 26 h 1561924"/>
                  <a:gd name="connsiteX10" fmla="*/ 3 w 1538000"/>
                  <a:gd name="connsiteY10" fmla="*/ 783961 h 1561924"/>
                  <a:gd name="connsiteX11" fmla="*/ 770793 w 1538000"/>
                  <a:gd name="connsiteY11" fmla="*/ 1561921 h 1561924"/>
                  <a:gd name="connsiteX12" fmla="*/ 1537998 w 1538000"/>
                  <a:gd name="connsiteY12" fmla="*/ 779181 h 1561924"/>
                  <a:gd name="connsiteX13" fmla="*/ 1447176 w 1538000"/>
                  <a:gd name="connsiteY13" fmla="*/ 412309 h 1561924"/>
                  <a:gd name="connsiteX14" fmla="*/ 1381450 w 1538000"/>
                  <a:gd name="connsiteY14" fmla="*/ 406334 h 15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38000" h="1561924">
                    <a:moveTo>
                      <a:pt x="1381450" y="406334"/>
                    </a:moveTo>
                    <a:cubicBezTo>
                      <a:pt x="1364719" y="444575"/>
                      <a:pt x="1344404" y="485206"/>
                      <a:pt x="1319309" y="525837"/>
                    </a:cubicBezTo>
                    <a:cubicBezTo>
                      <a:pt x="1353964" y="603513"/>
                      <a:pt x="1374279" y="689555"/>
                      <a:pt x="1374279" y="779181"/>
                    </a:cubicBezTo>
                    <a:cubicBezTo>
                      <a:pt x="1375475" y="1118568"/>
                      <a:pt x="1104204" y="1394618"/>
                      <a:pt x="769598" y="1395813"/>
                    </a:cubicBezTo>
                    <a:cubicBezTo>
                      <a:pt x="434991" y="1397008"/>
                      <a:pt x="162526" y="1122153"/>
                      <a:pt x="161331" y="782766"/>
                    </a:cubicBezTo>
                    <a:cubicBezTo>
                      <a:pt x="160136" y="443380"/>
                      <a:pt x="431406" y="167330"/>
                      <a:pt x="766013" y="166135"/>
                    </a:cubicBezTo>
                    <a:cubicBezTo>
                      <a:pt x="872370" y="166135"/>
                      <a:pt x="971557" y="193620"/>
                      <a:pt x="1058793" y="241421"/>
                    </a:cubicBezTo>
                    <a:cubicBezTo>
                      <a:pt x="1094644" y="219911"/>
                      <a:pt x="1130495" y="200790"/>
                      <a:pt x="1165151" y="185255"/>
                    </a:cubicBezTo>
                    <a:lnTo>
                      <a:pt x="1157980" y="107578"/>
                    </a:lnTo>
                    <a:cubicBezTo>
                      <a:pt x="1043258" y="38267"/>
                      <a:pt x="908221" y="-1169"/>
                      <a:pt x="766013" y="26"/>
                    </a:cubicBezTo>
                    <a:cubicBezTo>
                      <a:pt x="341780" y="2416"/>
                      <a:pt x="-1192" y="352558"/>
                      <a:pt x="3" y="783961"/>
                    </a:cubicBezTo>
                    <a:cubicBezTo>
                      <a:pt x="1198" y="1215365"/>
                      <a:pt x="346560" y="1563116"/>
                      <a:pt x="770793" y="1561921"/>
                    </a:cubicBezTo>
                    <a:cubicBezTo>
                      <a:pt x="1195026" y="1560726"/>
                      <a:pt x="1539193" y="1210585"/>
                      <a:pt x="1537998" y="779181"/>
                    </a:cubicBezTo>
                    <a:cubicBezTo>
                      <a:pt x="1537998" y="646534"/>
                      <a:pt x="1504537" y="522251"/>
                      <a:pt x="1447176" y="412309"/>
                    </a:cubicBezTo>
                    <a:lnTo>
                      <a:pt x="1381450" y="406334"/>
                    </a:lnTo>
                    <a:close/>
                  </a:path>
                </a:pathLst>
              </a:custGeom>
              <a:solidFill>
                <a:srgbClr val="4A4F54"/>
              </a:solidFill>
              <a:ln w="11906" cap="flat">
                <a:noFill/>
                <a:prstDash val="solid"/>
                <a:miter/>
              </a:ln>
            </p:spPr>
            <p:txBody>
              <a:bodyPr rtlCol="0" anchor="ctr"/>
              <a:lstStyle/>
              <a:p>
                <a:endParaRPr lang="en-US"/>
              </a:p>
            </p:txBody>
          </p:sp>
        </p:grpSp>
        <p:sp>
          <p:nvSpPr>
            <p:cNvPr id="7" name="Picture 120">
              <a:extLst>
                <a:ext uri="{FF2B5EF4-FFF2-40B4-BE49-F238E27FC236}">
                  <a16:creationId xmlns:a16="http://schemas.microsoft.com/office/drawing/2014/main" id="{B47F86F7-BE62-46DF-A8EA-12E9BA19CC97}"/>
                </a:ext>
              </a:extLst>
            </p:cNvPr>
            <p:cNvSpPr/>
            <p:nvPr/>
          </p:nvSpPr>
          <p:spPr>
            <a:xfrm>
              <a:off x="8952831" y="1376701"/>
              <a:ext cx="1099163" cy="1114915"/>
            </a:xfrm>
            <a:custGeom>
              <a:avLst/>
              <a:gdLst>
                <a:gd name="connsiteX0" fmla="*/ 830541 w 1099163"/>
                <a:gd name="connsiteY0" fmla="*/ 218648 h 1114915"/>
                <a:gd name="connsiteX1" fmla="*/ 811421 w 1099163"/>
                <a:gd name="connsiteY1" fmla="*/ 16689 h 1114915"/>
                <a:gd name="connsiteX2" fmla="*/ 799470 w 1099163"/>
                <a:gd name="connsiteY2" fmla="*/ 1154 h 1114915"/>
                <a:gd name="connsiteX3" fmla="*/ 780350 w 1099163"/>
                <a:gd name="connsiteY3" fmla="*/ 5934 h 1114915"/>
                <a:gd name="connsiteX4" fmla="*/ 559271 w 1099163"/>
                <a:gd name="connsiteY4" fmla="*/ 231794 h 1114915"/>
                <a:gd name="connsiteX5" fmla="*/ 554491 w 1099163"/>
                <a:gd name="connsiteY5" fmla="*/ 246134 h 1114915"/>
                <a:gd name="connsiteX6" fmla="*/ 573611 w 1099163"/>
                <a:gd name="connsiteY6" fmla="*/ 451678 h 1114915"/>
                <a:gd name="connsiteX7" fmla="*/ 578391 w 1099163"/>
                <a:gd name="connsiteY7" fmla="*/ 462433 h 1114915"/>
                <a:gd name="connsiteX8" fmla="*/ 585561 w 1099163"/>
                <a:gd name="connsiteY8" fmla="*/ 467213 h 1114915"/>
                <a:gd name="connsiteX9" fmla="*/ 603487 w 1099163"/>
                <a:gd name="connsiteY9" fmla="*/ 463628 h 1114915"/>
                <a:gd name="connsiteX10" fmla="*/ 602292 w 1099163"/>
                <a:gd name="connsiteY10" fmla="*/ 466018 h 1114915"/>
                <a:gd name="connsiteX11" fmla="*/ 580781 w 1099163"/>
                <a:gd name="connsiteY11" fmla="*/ 488723 h 1114915"/>
                <a:gd name="connsiteX12" fmla="*/ 268880 w 1099163"/>
                <a:gd name="connsiteY12" fmla="*/ 670367 h 1114915"/>
                <a:gd name="connsiteX13" fmla="*/ 181643 w 1099163"/>
                <a:gd name="connsiteY13" fmla="*/ 755214 h 1114915"/>
                <a:gd name="connsiteX14" fmla="*/ 62141 w 1099163"/>
                <a:gd name="connsiteY14" fmla="*/ 984658 h 1114915"/>
                <a:gd name="connsiteX15" fmla="*/ 52581 w 1099163"/>
                <a:gd name="connsiteY15" fmla="*/ 1014534 h 1114915"/>
                <a:gd name="connsiteX16" fmla="*/ 0 w 1099163"/>
                <a:gd name="connsiteY16" fmla="*/ 1114915 h 1114915"/>
                <a:gd name="connsiteX17" fmla="*/ 105162 w 1099163"/>
                <a:gd name="connsiteY17" fmla="*/ 1061139 h 1114915"/>
                <a:gd name="connsiteX18" fmla="*/ 129062 w 1099163"/>
                <a:gd name="connsiteY18" fmla="*/ 1052774 h 1114915"/>
                <a:gd name="connsiteX19" fmla="*/ 356117 w 1099163"/>
                <a:gd name="connsiteY19" fmla="*/ 930882 h 1114915"/>
                <a:gd name="connsiteX20" fmla="*/ 439768 w 1099163"/>
                <a:gd name="connsiteY20" fmla="*/ 841255 h 1114915"/>
                <a:gd name="connsiteX21" fmla="*/ 617827 w 1099163"/>
                <a:gd name="connsiteY21" fmla="*/ 525769 h 1114915"/>
                <a:gd name="connsiteX22" fmla="*/ 639337 w 1099163"/>
                <a:gd name="connsiteY22" fmla="*/ 504259 h 1114915"/>
                <a:gd name="connsiteX23" fmla="*/ 641727 w 1099163"/>
                <a:gd name="connsiteY23" fmla="*/ 503064 h 1114915"/>
                <a:gd name="connsiteX24" fmla="*/ 638142 w 1099163"/>
                <a:gd name="connsiteY24" fmla="*/ 520989 h 1114915"/>
                <a:gd name="connsiteX25" fmla="*/ 642922 w 1099163"/>
                <a:gd name="connsiteY25" fmla="*/ 528159 h 1114915"/>
                <a:gd name="connsiteX26" fmla="*/ 653678 w 1099163"/>
                <a:gd name="connsiteY26" fmla="*/ 532939 h 1114915"/>
                <a:gd name="connsiteX27" fmla="*/ 856831 w 1099163"/>
                <a:gd name="connsiteY27" fmla="*/ 553255 h 1114915"/>
                <a:gd name="connsiteX28" fmla="*/ 871172 w 1099163"/>
                <a:gd name="connsiteY28" fmla="*/ 548475 h 1114915"/>
                <a:gd name="connsiteX29" fmla="*/ 1093446 w 1099163"/>
                <a:gd name="connsiteY29" fmla="*/ 323810 h 1114915"/>
                <a:gd name="connsiteX30" fmla="*/ 1098226 w 1099163"/>
                <a:gd name="connsiteY30" fmla="*/ 304690 h 1114915"/>
                <a:gd name="connsiteX31" fmla="*/ 1082691 w 1099163"/>
                <a:gd name="connsiteY31" fmla="*/ 292740 h 1114915"/>
                <a:gd name="connsiteX32" fmla="*/ 880732 w 1099163"/>
                <a:gd name="connsiteY32" fmla="*/ 273619 h 1114915"/>
                <a:gd name="connsiteX33" fmla="*/ 942873 w 1099163"/>
                <a:gd name="connsiteY33" fmla="*/ 176822 h 1114915"/>
                <a:gd name="connsiteX34" fmla="*/ 976334 w 1099163"/>
                <a:gd name="connsiteY34" fmla="*/ 126631 h 111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99163" h="1114915">
                  <a:moveTo>
                    <a:pt x="830541" y="218648"/>
                  </a:moveTo>
                  <a:lnTo>
                    <a:pt x="811421" y="16689"/>
                  </a:lnTo>
                  <a:cubicBezTo>
                    <a:pt x="810226" y="9519"/>
                    <a:pt x="806641" y="3544"/>
                    <a:pt x="799470" y="1154"/>
                  </a:cubicBezTo>
                  <a:cubicBezTo>
                    <a:pt x="792300" y="-1236"/>
                    <a:pt x="785130" y="-41"/>
                    <a:pt x="780350" y="5934"/>
                  </a:cubicBezTo>
                  <a:lnTo>
                    <a:pt x="559271" y="231794"/>
                  </a:lnTo>
                  <a:cubicBezTo>
                    <a:pt x="555686" y="235379"/>
                    <a:pt x="553296" y="241354"/>
                    <a:pt x="554491" y="246134"/>
                  </a:cubicBezTo>
                  <a:lnTo>
                    <a:pt x="573611" y="451678"/>
                  </a:lnTo>
                  <a:cubicBezTo>
                    <a:pt x="573611" y="456458"/>
                    <a:pt x="576001" y="460043"/>
                    <a:pt x="578391" y="462433"/>
                  </a:cubicBezTo>
                  <a:cubicBezTo>
                    <a:pt x="580781" y="464823"/>
                    <a:pt x="581976" y="466018"/>
                    <a:pt x="585561" y="467213"/>
                  </a:cubicBezTo>
                  <a:cubicBezTo>
                    <a:pt x="591536" y="469603"/>
                    <a:pt x="598706" y="467213"/>
                    <a:pt x="603487" y="463628"/>
                  </a:cubicBezTo>
                  <a:lnTo>
                    <a:pt x="602292" y="466018"/>
                  </a:lnTo>
                  <a:lnTo>
                    <a:pt x="580781" y="488723"/>
                  </a:lnTo>
                  <a:cubicBezTo>
                    <a:pt x="489959" y="516209"/>
                    <a:pt x="380017" y="574765"/>
                    <a:pt x="268880" y="670367"/>
                  </a:cubicBezTo>
                  <a:lnTo>
                    <a:pt x="181643" y="755214"/>
                  </a:lnTo>
                  <a:cubicBezTo>
                    <a:pt x="99187" y="844840"/>
                    <a:pt x="58556" y="929687"/>
                    <a:pt x="62141" y="984658"/>
                  </a:cubicBezTo>
                  <a:cubicBezTo>
                    <a:pt x="62141" y="988243"/>
                    <a:pt x="57361" y="1000193"/>
                    <a:pt x="52581" y="1014534"/>
                  </a:cubicBezTo>
                  <a:lnTo>
                    <a:pt x="0" y="1114915"/>
                  </a:lnTo>
                  <a:lnTo>
                    <a:pt x="105162" y="1061139"/>
                  </a:lnTo>
                  <a:cubicBezTo>
                    <a:pt x="117112" y="1056359"/>
                    <a:pt x="126672" y="1051579"/>
                    <a:pt x="129062" y="1052774"/>
                  </a:cubicBezTo>
                  <a:cubicBezTo>
                    <a:pt x="184033" y="1056359"/>
                    <a:pt x="267685" y="1015729"/>
                    <a:pt x="356117" y="930882"/>
                  </a:cubicBezTo>
                  <a:lnTo>
                    <a:pt x="439768" y="841255"/>
                  </a:lnTo>
                  <a:cubicBezTo>
                    <a:pt x="534175" y="728923"/>
                    <a:pt x="590341" y="617786"/>
                    <a:pt x="617827" y="525769"/>
                  </a:cubicBezTo>
                  <a:lnTo>
                    <a:pt x="639337" y="504259"/>
                  </a:lnTo>
                  <a:lnTo>
                    <a:pt x="641727" y="503064"/>
                  </a:lnTo>
                  <a:cubicBezTo>
                    <a:pt x="636947" y="507844"/>
                    <a:pt x="635752" y="515014"/>
                    <a:pt x="638142" y="520989"/>
                  </a:cubicBezTo>
                  <a:cubicBezTo>
                    <a:pt x="639337" y="523379"/>
                    <a:pt x="640532" y="525769"/>
                    <a:pt x="642922" y="528159"/>
                  </a:cubicBezTo>
                  <a:cubicBezTo>
                    <a:pt x="645312" y="530549"/>
                    <a:pt x="650092" y="532939"/>
                    <a:pt x="653678" y="532939"/>
                  </a:cubicBezTo>
                  <a:lnTo>
                    <a:pt x="856831" y="553255"/>
                  </a:lnTo>
                  <a:cubicBezTo>
                    <a:pt x="861611" y="553255"/>
                    <a:pt x="867587" y="552060"/>
                    <a:pt x="871172" y="548475"/>
                  </a:cubicBezTo>
                  <a:lnTo>
                    <a:pt x="1093446" y="323810"/>
                  </a:lnTo>
                  <a:cubicBezTo>
                    <a:pt x="1098226" y="319030"/>
                    <a:pt x="1100616" y="311860"/>
                    <a:pt x="1098226" y="304690"/>
                  </a:cubicBezTo>
                  <a:cubicBezTo>
                    <a:pt x="1095836" y="297520"/>
                    <a:pt x="1089861" y="293935"/>
                    <a:pt x="1082691" y="292740"/>
                  </a:cubicBezTo>
                  <a:lnTo>
                    <a:pt x="880732" y="273619"/>
                  </a:lnTo>
                  <a:lnTo>
                    <a:pt x="942873" y="176822"/>
                  </a:lnTo>
                  <a:cubicBezTo>
                    <a:pt x="942873" y="176822"/>
                    <a:pt x="976334" y="127827"/>
                    <a:pt x="976334" y="126631"/>
                  </a:cubicBezTo>
                </a:path>
              </a:pathLst>
            </a:custGeom>
            <a:solidFill>
              <a:srgbClr val="006580"/>
            </a:solidFill>
            <a:ln w="11906"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28777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51" userDrawn="1">
          <p15:clr>
            <a:srgbClr val="FBAE40"/>
          </p15:clr>
        </p15:guide>
        <p15:guide id="2" pos="3522" userDrawn="1">
          <p15:clr>
            <a:srgbClr val="FBAE40"/>
          </p15:clr>
        </p15:guide>
        <p15:guide id="3" pos="121" userDrawn="1">
          <p15:clr>
            <a:srgbClr val="FBAE40"/>
          </p15:clr>
        </p15:guide>
        <p15:guide id="4" orient="horz" pos="68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urit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address some specific security elements related to the Topic your course is focusing on. Such as market standards, specific actions  required…</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Security</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Signals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prospects say and don’t say that opens the door for us to help them?</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C45327E6-1530-4081-AB46-782ECF7B025F}"/>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D64DFFF2-0CCE-445F-9998-AFF0839C5440}"/>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22" name="Picture 13">
            <a:extLst>
              <a:ext uri="{FF2B5EF4-FFF2-40B4-BE49-F238E27FC236}">
                <a16:creationId xmlns:a16="http://schemas.microsoft.com/office/drawing/2014/main" id="{6A326771-25EA-F2ED-B807-9975907653D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52159" y="179199"/>
            <a:ext cx="1068801" cy="1068801"/>
          </a:xfrm>
          <a:prstGeom prst="rect">
            <a:avLst/>
          </a:prstGeom>
        </p:spPr>
      </p:pic>
    </p:spTree>
    <p:custDataLst>
      <p:tags r:id="rId1"/>
    </p:custDataLst>
    <p:extLst>
      <p:ext uri="{BB962C8B-B14F-4D97-AF65-F5344CB8AC3E}">
        <p14:creationId xmlns:p14="http://schemas.microsoft.com/office/powerpoint/2010/main" val="254608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M Axway Univers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35DA23-9433-457F-B34E-387386996664}"/>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EAFA2E-DCBB-4761-8A0B-301D2DD0090B}"/>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342078" y="1085241"/>
            <a:ext cx="2511695" cy="2511695"/>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360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8" name="Text Placeholder 9">
            <a:extLst>
              <a:ext uri="{FF2B5EF4-FFF2-40B4-BE49-F238E27FC236}">
                <a16:creationId xmlns:a16="http://schemas.microsoft.com/office/drawing/2014/main" id="{898E26CB-12D8-4F59-B92F-E6C324186E89}"/>
              </a:ext>
            </a:extLst>
          </p:cNvPr>
          <p:cNvSpPr>
            <a:spLocks noGrp="1"/>
          </p:cNvSpPr>
          <p:nvPr>
            <p:ph type="body" sz="quarter" idx="10" hasCustomPrompt="1"/>
          </p:nvPr>
        </p:nvSpPr>
        <p:spPr>
          <a:xfrm>
            <a:off x="6977925" y="42204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Point of View</a:t>
            </a:r>
          </a:p>
        </p:txBody>
      </p:sp>
      <p:sp>
        <p:nvSpPr>
          <p:cNvPr id="10" name="Title 1">
            <a:extLst>
              <a:ext uri="{FF2B5EF4-FFF2-40B4-BE49-F238E27FC236}">
                <a16:creationId xmlns:a16="http://schemas.microsoft.com/office/drawing/2014/main" id="{6D049D2E-46B8-4FEA-B2BA-284FC629C47D}"/>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1" name="Subtitle 2">
            <a:extLst>
              <a:ext uri="{FF2B5EF4-FFF2-40B4-BE49-F238E27FC236}">
                <a16:creationId xmlns:a16="http://schemas.microsoft.com/office/drawing/2014/main" id="{7A89F135-84C7-47BA-AC80-5E952F165F99}"/>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86933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6FB-0CC2-4398-8AC4-466EED732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3E4C74-3388-4B46-A220-E514F7F82603}"/>
              </a:ext>
            </a:extLst>
          </p:cNvPr>
          <p:cNvSpPr>
            <a:spLocks noGrp="1"/>
          </p:cNvSpPr>
          <p:nvPr>
            <p:ph idx="1"/>
          </p:nvPr>
        </p:nvSpPr>
        <p:spPr/>
        <p:txBody>
          <a:bodyPr/>
          <a:lstStyle>
            <a:lvl1pPr>
              <a:buClr>
                <a:schemeClr val="accent1"/>
              </a:buClr>
              <a:defRPr/>
            </a:lvl1pPr>
            <a:lvl2pPr>
              <a:buClr>
                <a:schemeClr val="accent1"/>
              </a:buClr>
              <a:defRPr/>
            </a:lvl2pPr>
            <a:lvl3pPr>
              <a:buClr>
                <a:schemeClr val="accent1"/>
              </a:buClr>
              <a:defRPr/>
            </a:lvl3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02886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0367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M 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089560-B039-DDA2-123A-58F81D01F807}"/>
              </a:ext>
            </a:extLst>
          </p:cNvPr>
          <p:cNvSpPr/>
          <p:nvPr userDrawn="1"/>
        </p:nvSpPr>
        <p:spPr>
          <a:xfrm>
            <a:off x="0"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ectangle 6">
            <a:extLst>
              <a:ext uri="{FF2B5EF4-FFF2-40B4-BE49-F238E27FC236}">
                <a16:creationId xmlns:a16="http://schemas.microsoft.com/office/drawing/2014/main" id="{215BB10B-015D-422D-9167-9A2C808964C9}"/>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100600"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Agenda</a:t>
            </a:r>
          </a:p>
        </p:txBody>
      </p:sp>
      <p:pic>
        <p:nvPicPr>
          <p:cNvPr id="11" name="Picture 120">
            <a:extLst>
              <a:ext uri="{FF2B5EF4-FFF2-40B4-BE49-F238E27FC236}">
                <a16:creationId xmlns:a16="http://schemas.microsoft.com/office/drawing/2014/main" id="{11C8E35D-A5D0-A419-C6DF-8F1010A88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60600" y="1080000"/>
            <a:ext cx="2520000" cy="2520000"/>
          </a:xfrm>
          <a:prstGeom prst="rect">
            <a:avLst/>
          </a:prstGeom>
        </p:spPr>
      </p:pic>
      <p:sp>
        <p:nvSpPr>
          <p:cNvPr id="4" name="Footer Placeholder 2">
            <a:extLst>
              <a:ext uri="{FF2B5EF4-FFF2-40B4-BE49-F238E27FC236}">
                <a16:creationId xmlns:a16="http://schemas.microsoft.com/office/drawing/2014/main" id="{4B1C0C11-3E4E-77E1-CE49-83B3E26B9981}"/>
              </a:ext>
            </a:extLst>
          </p:cNvPr>
          <p:cNvSpPr>
            <a:spLocks noGrp="1"/>
          </p:cNvSpPr>
          <p:nvPr>
            <p:ph type="ftr" sz="quarter" idx="3"/>
          </p:nvPr>
        </p:nvSpPr>
        <p:spPr>
          <a:xfrm>
            <a:off x="6315074" y="6476156"/>
            <a:ext cx="5740801" cy="273844"/>
          </a:xfrm>
          <a:prstGeom prst="rect">
            <a:avLst/>
          </a:prstGeom>
        </p:spPr>
        <p:txBody>
          <a:bodyPr/>
          <a:lstStyle>
            <a:lvl1pPr>
              <a:defRPr sz="1200">
                <a:solidFill>
                  <a:srgbClr val="7F8184"/>
                </a:solidFill>
                <a:latin typeface="Roboto" panose="02000000000000000000" pitchFamily="2" charset="0"/>
                <a:ea typeface="Roboto" panose="02000000000000000000" pitchFamily="2" charset="0"/>
                <a:cs typeface="Roboto" panose="02000000000000000000" pitchFamily="2" charset="0"/>
              </a:defRPr>
            </a:lvl1pPr>
          </a:lstStyle>
          <a:p>
            <a:pPr algn="r"/>
            <a:r>
              <a:rPr lang="en-US"/>
              <a:t>© 2024 Axway  |  CONFIDENTIAL</a:t>
            </a:r>
          </a:p>
        </p:txBody>
      </p:sp>
    </p:spTree>
    <p:custDataLst>
      <p:tags r:id="rId1"/>
    </p:custDataLst>
    <p:extLst>
      <p:ext uri="{BB962C8B-B14F-4D97-AF65-F5344CB8AC3E}">
        <p14:creationId xmlns:p14="http://schemas.microsoft.com/office/powerpoint/2010/main" val="270687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6FB-0CC2-4398-8AC4-466EED732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3E4C74-3388-4B46-A220-E514F7F82603}"/>
              </a:ext>
            </a:extLst>
          </p:cNvPr>
          <p:cNvSpPr>
            <a:spLocks noGrp="1"/>
          </p:cNvSpPr>
          <p:nvPr>
            <p:ph idx="1"/>
          </p:nvPr>
        </p:nvSpPr>
        <p:spPr/>
        <p:txBody>
          <a:bodyPr vert="horz" lIns="91440" tIns="45720" rIns="91440" bIns="45720" rtlCol="0">
            <a:normAutofit/>
          </a:bodyPr>
          <a:lstStyle>
            <a:lvl1pPr>
              <a:defRPr lang="en-US"/>
            </a:lvl1pPr>
            <a:lvl2pPr marL="457200" indent="0">
              <a:buFont typeface="Wingdings" panose="05000000000000000000" pitchFamily="2" charset="2"/>
              <a:buChar char="§"/>
              <a:defRPr lang="en-US"/>
            </a:lvl2pPr>
            <a:lvl3pPr marL="914400" indent="0">
              <a:buFontTx/>
              <a:buNone/>
              <a:defRPr lang="en-US"/>
            </a:lvl3pPr>
          </a:lstStyle>
          <a:p>
            <a:pPr marL="457200" lvl="0" indent="-457200">
              <a:buClr>
                <a:srgbClr val="D12531"/>
              </a:buClr>
              <a:buFont typeface="Wingdings" panose="05000000000000000000" pitchFamily="2" charset="2"/>
              <a:buChar char="§"/>
            </a:pPr>
            <a:r>
              <a:rPr lang="en-US"/>
              <a:t>Click to edit Master text styles</a:t>
            </a:r>
          </a:p>
          <a:p>
            <a:pPr marL="914400" lvl="1" indent="-457200">
              <a:buClr>
                <a:srgbClr val="D12531"/>
              </a:buClr>
              <a:buFont typeface="Wingdings" panose="05000000000000000000" pitchFamily="2" charset="2"/>
              <a:buChar char="ü"/>
            </a:pPr>
            <a:r>
              <a:rPr lang="en-US"/>
              <a:t>Second level</a:t>
            </a:r>
          </a:p>
          <a:p>
            <a:pPr marL="1371600" lvl="2" indent="-457200">
              <a:buClr>
                <a:srgbClr val="D12531"/>
              </a:buClr>
              <a:buFont typeface="Wingdings" panose="05000000000000000000" pitchFamily="2" charset="2"/>
              <a:buChar char="ü"/>
            </a:pPr>
            <a:r>
              <a:rPr lang="en-US"/>
              <a:t>Third level</a:t>
            </a:r>
          </a:p>
        </p:txBody>
      </p:sp>
      <p:sp>
        <p:nvSpPr>
          <p:cNvPr id="4" name="Rectangle 3">
            <a:extLst>
              <a:ext uri="{FF2B5EF4-FFF2-40B4-BE49-F238E27FC236}">
                <a16:creationId xmlns:a16="http://schemas.microsoft.com/office/drawing/2014/main" id="{E07EBF51-69EF-4C63-595B-43E08747C3F8}"/>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7" name="Picture 120">
            <a:extLst>
              <a:ext uri="{FF2B5EF4-FFF2-40B4-BE49-F238E27FC236}">
                <a16:creationId xmlns:a16="http://schemas.microsoft.com/office/drawing/2014/main" id="{2509D15D-12CF-13D2-1B30-2DB89A29D83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32262" y="158800"/>
            <a:ext cx="1080000" cy="1080000"/>
          </a:xfrm>
          <a:prstGeom prst="rect">
            <a:avLst/>
          </a:prstGeom>
        </p:spPr>
      </p:pic>
      <p:sp>
        <p:nvSpPr>
          <p:cNvPr id="5" name="Footer Placeholder 2">
            <a:extLst>
              <a:ext uri="{FF2B5EF4-FFF2-40B4-BE49-F238E27FC236}">
                <a16:creationId xmlns:a16="http://schemas.microsoft.com/office/drawing/2014/main" id="{7CE7FCB9-6616-AA87-11B4-986708D43978}"/>
              </a:ext>
            </a:extLst>
          </p:cNvPr>
          <p:cNvSpPr>
            <a:spLocks noGrp="1"/>
          </p:cNvSpPr>
          <p:nvPr>
            <p:ph type="ftr" sz="quarter" idx="3"/>
          </p:nvPr>
        </p:nvSpPr>
        <p:spPr>
          <a:xfrm>
            <a:off x="6315074" y="6476156"/>
            <a:ext cx="5740801" cy="273844"/>
          </a:xfrm>
          <a:prstGeom prst="rect">
            <a:avLst/>
          </a:prstGeom>
        </p:spPr>
        <p:txBody>
          <a:bodyPr/>
          <a:lstStyle>
            <a:lvl1pPr>
              <a:defRPr sz="1200">
                <a:solidFill>
                  <a:srgbClr val="7F8184"/>
                </a:solidFill>
                <a:latin typeface="Roboto" panose="02000000000000000000" pitchFamily="2" charset="0"/>
                <a:ea typeface="Roboto" panose="02000000000000000000" pitchFamily="2" charset="0"/>
                <a:cs typeface="Roboto" panose="02000000000000000000" pitchFamily="2" charset="0"/>
              </a:defRPr>
            </a:lvl1pPr>
          </a:lstStyle>
          <a:p>
            <a:pPr algn="r"/>
            <a:r>
              <a:rPr lang="en-US"/>
              <a:t>© 2024 Axway  |  CONFIDENTIAL</a:t>
            </a:r>
          </a:p>
        </p:txBody>
      </p:sp>
    </p:spTree>
    <p:custDataLst>
      <p:tags r:id="rId1"/>
    </p:custDataLst>
    <p:extLst>
      <p:ext uri="{BB962C8B-B14F-4D97-AF65-F5344CB8AC3E}">
        <p14:creationId xmlns:p14="http://schemas.microsoft.com/office/powerpoint/2010/main" val="353353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M Insructo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66D25D-7220-C385-0799-0C5C52EBD4B5}"/>
              </a:ext>
            </a:extLst>
          </p:cNvPr>
          <p:cNvSpPr/>
          <p:nvPr userDrawn="1"/>
        </p:nvSpPr>
        <p:spPr>
          <a:xfrm>
            <a:off x="0"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ectangle 6">
            <a:extLst>
              <a:ext uri="{FF2B5EF4-FFF2-40B4-BE49-F238E27FC236}">
                <a16:creationId xmlns:a16="http://schemas.microsoft.com/office/drawing/2014/main" id="{D4C3B9F2-C90A-4467-89B1-4C948DC44093}"/>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52A0E7-52B2-4BBA-A45A-1CC0036E8128}"/>
              </a:ext>
            </a:extLst>
          </p:cNvPr>
          <p:cNvSpPr/>
          <p:nvPr userDrawn="1"/>
        </p:nvSpPr>
        <p:spPr>
          <a:xfrm>
            <a:off x="1" y="-1746"/>
            <a:ext cx="5715460" cy="577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6977925"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Your Instructor</a:t>
            </a:r>
          </a:p>
        </p:txBody>
      </p:sp>
      <p:sp>
        <p:nvSpPr>
          <p:cNvPr id="13" name="Text Placeholder 6">
            <a:extLst>
              <a:ext uri="{FF2B5EF4-FFF2-40B4-BE49-F238E27FC236}">
                <a16:creationId xmlns:a16="http://schemas.microsoft.com/office/drawing/2014/main" id="{CBCFD77F-6151-4981-9DF6-0289758777B8}"/>
              </a:ext>
            </a:extLst>
          </p:cNvPr>
          <p:cNvSpPr>
            <a:spLocks noGrp="1"/>
          </p:cNvSpPr>
          <p:nvPr>
            <p:ph type="body" sz="quarter" idx="11"/>
          </p:nvPr>
        </p:nvSpPr>
        <p:spPr>
          <a:xfrm>
            <a:off x="157391" y="564087"/>
            <a:ext cx="5400675" cy="4043913"/>
          </a:xfrm>
        </p:spPr>
        <p:txBody>
          <a:bodyPr>
            <a:normAutofit/>
          </a:bodyPr>
          <a:lstStyle>
            <a:lvl1pPr marL="0" indent="0">
              <a:buClr>
                <a:schemeClr val="bg1"/>
              </a:buClr>
              <a:buFont typeface="Wingdings" panose="05000000000000000000" pitchFamily="2" charset="2"/>
              <a:buNone/>
              <a:defRPr sz="2000" b="1">
                <a:solidFill>
                  <a:schemeClr val="bg1"/>
                </a:solidFill>
              </a:defRPr>
            </a:lvl1pPr>
            <a:lvl2pPr marL="457200" indent="-457200">
              <a:buClr>
                <a:schemeClr val="bg1"/>
              </a:buClr>
              <a:buFont typeface="Wingdings" panose="05000000000000000000" pitchFamily="2" charset="2"/>
              <a:buChar char="§"/>
              <a:defRPr sz="2000">
                <a:solidFill>
                  <a:srgbClr val="4A4F54"/>
                </a:solidFill>
              </a:defRPr>
            </a:lvl2pPr>
          </a:lstStyle>
          <a:p>
            <a:pPr lvl="0"/>
            <a:endParaRPr lang="en-US"/>
          </a:p>
        </p:txBody>
      </p:sp>
      <p:sp>
        <p:nvSpPr>
          <p:cNvPr id="14" name="Rectangle 13">
            <a:extLst>
              <a:ext uri="{FF2B5EF4-FFF2-40B4-BE49-F238E27FC236}">
                <a16:creationId xmlns:a16="http://schemas.microsoft.com/office/drawing/2014/main" id="{30B61C54-5191-4FC1-A809-9E3BBD170CB6}"/>
              </a:ext>
            </a:extLst>
          </p:cNvPr>
          <p:cNvSpPr/>
          <p:nvPr userDrawn="1"/>
        </p:nvSpPr>
        <p:spPr>
          <a:xfrm>
            <a:off x="-236" y="4708061"/>
            <a:ext cx="5715460" cy="108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a:solidFill>
                  <a:schemeClr val="bg1"/>
                </a:solidFill>
              </a:rPr>
              <a:t>We hope you will acquire the knowledge you were looking for!</a:t>
            </a:r>
          </a:p>
          <a:p>
            <a:pPr lvl="0" algn="ctr"/>
            <a:r>
              <a:rPr lang="en-US" sz="2000">
                <a:solidFill>
                  <a:schemeClr val="bg1"/>
                </a:solidFill>
              </a:rPr>
              <a:t>Any comments or feedback? </a:t>
            </a:r>
          </a:p>
        </p:txBody>
      </p:sp>
      <p:sp>
        <p:nvSpPr>
          <p:cNvPr id="15" name="TextBox 14">
            <a:extLst>
              <a:ext uri="{FF2B5EF4-FFF2-40B4-BE49-F238E27FC236}">
                <a16:creationId xmlns:a16="http://schemas.microsoft.com/office/drawing/2014/main" id="{F75037C0-9FB7-41EC-BD15-5A84565242B2}"/>
              </a:ext>
            </a:extLst>
          </p:cNvPr>
          <p:cNvSpPr txBox="1"/>
          <p:nvPr userDrawn="1"/>
        </p:nvSpPr>
        <p:spPr>
          <a:xfrm>
            <a:off x="1230916" y="6157355"/>
            <a:ext cx="4100208" cy="369332"/>
          </a:xfrm>
          <a:prstGeom prst="rect">
            <a:avLst/>
          </a:prstGeom>
          <a:noFill/>
        </p:spPr>
        <p:txBody>
          <a:bodyPr wrap="square">
            <a:spAutoFit/>
          </a:bodyPr>
          <a:lstStyle/>
          <a:p>
            <a:r>
              <a:rPr lang="en-US">
                <a:solidFill>
                  <a:srgbClr val="D22630"/>
                </a:solidFill>
                <a:hlinkClick r:id="rId3">
                  <a:extLst>
                    <a:ext uri="{A12FA001-AC4F-418D-AE19-62706E023703}">
                      <ahyp:hlinkClr xmlns:ahyp="http://schemas.microsoft.com/office/drawing/2018/hyperlinkcolor" val="tx"/>
                    </a:ext>
                  </a:extLst>
                </a:hlinkClick>
              </a:rPr>
              <a:t>university.axway@axway.com</a:t>
            </a:r>
            <a:r>
              <a:rPr lang="en-US">
                <a:solidFill>
                  <a:srgbClr val="D22630"/>
                </a:solidFill>
              </a:rPr>
              <a:t> </a:t>
            </a:r>
            <a:endParaRPr lang="fr-FR">
              <a:solidFill>
                <a:srgbClr val="D22630"/>
              </a:solidFill>
            </a:endParaRPr>
          </a:p>
        </p:txBody>
      </p:sp>
      <p:pic>
        <p:nvPicPr>
          <p:cNvPr id="18" name="Picture 120">
            <a:extLst>
              <a:ext uri="{FF2B5EF4-FFF2-40B4-BE49-F238E27FC236}">
                <a16:creationId xmlns:a16="http://schemas.microsoft.com/office/drawing/2014/main" id="{B973374F-845A-D1C6-4132-F09C67480FF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517493" y="1128504"/>
            <a:ext cx="2471496" cy="2471496"/>
          </a:xfrm>
          <a:prstGeom prst="rect">
            <a:avLst/>
          </a:prstGeom>
        </p:spPr>
      </p:pic>
      <p:sp>
        <p:nvSpPr>
          <p:cNvPr id="2" name="Footer Placeholder 2">
            <a:extLst>
              <a:ext uri="{FF2B5EF4-FFF2-40B4-BE49-F238E27FC236}">
                <a16:creationId xmlns:a16="http://schemas.microsoft.com/office/drawing/2014/main" id="{7EBCFF61-E442-7C5B-3FE1-0E35B2324EC5}"/>
              </a:ext>
            </a:extLst>
          </p:cNvPr>
          <p:cNvSpPr>
            <a:spLocks noGrp="1"/>
          </p:cNvSpPr>
          <p:nvPr>
            <p:ph type="ftr" sz="quarter" idx="3"/>
          </p:nvPr>
        </p:nvSpPr>
        <p:spPr>
          <a:xfrm>
            <a:off x="6315074" y="6476156"/>
            <a:ext cx="5740801" cy="273844"/>
          </a:xfrm>
          <a:prstGeom prst="rect">
            <a:avLst/>
          </a:prstGeom>
        </p:spPr>
        <p:txBody>
          <a:bodyPr/>
          <a:lstStyle>
            <a:lvl1pPr>
              <a:defRPr sz="1200">
                <a:solidFill>
                  <a:srgbClr val="7F8184"/>
                </a:solidFill>
                <a:latin typeface="Roboto" panose="02000000000000000000" pitchFamily="2" charset="0"/>
                <a:ea typeface="Roboto" panose="02000000000000000000" pitchFamily="2" charset="0"/>
                <a:cs typeface="Roboto" panose="02000000000000000000" pitchFamily="2" charset="0"/>
              </a:defRPr>
            </a:lvl1pPr>
          </a:lstStyle>
          <a:p>
            <a:pPr algn="r"/>
            <a:r>
              <a:rPr lang="en-US"/>
              <a:t>© 2024 Axway  |  CONFIDENTIAL</a:t>
            </a:r>
          </a:p>
        </p:txBody>
      </p:sp>
    </p:spTree>
    <p:custDataLst>
      <p:tags r:id="rId1"/>
    </p:custDataLst>
    <p:extLst>
      <p:ext uri="{BB962C8B-B14F-4D97-AF65-F5344CB8AC3E}">
        <p14:creationId xmlns:p14="http://schemas.microsoft.com/office/powerpoint/2010/main" val="56095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M Stud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952A0E7-52B2-4BBA-A45A-1CC0036E8128}"/>
              </a:ext>
            </a:extLst>
          </p:cNvPr>
          <p:cNvSpPr/>
          <p:nvPr userDrawn="1"/>
        </p:nvSpPr>
        <p:spPr>
          <a:xfrm>
            <a:off x="1" y="-1746"/>
            <a:ext cx="5715460" cy="5777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1" name="Picture 120">
            <a:extLst>
              <a:ext uri="{FF2B5EF4-FFF2-40B4-BE49-F238E27FC236}">
                <a16:creationId xmlns:a16="http://schemas.microsoft.com/office/drawing/2014/main" id="{DD2A6A5E-99DC-1373-3306-5B7DB07CBF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522219" y="1620000"/>
            <a:ext cx="3360779" cy="3360779"/>
          </a:xfrm>
          <a:prstGeom prst="rect">
            <a:avLst/>
          </a:prstGeom>
        </p:spPr>
      </p:pic>
      <p:sp>
        <p:nvSpPr>
          <p:cNvPr id="16" name="Content Placeholder 2">
            <a:extLst>
              <a:ext uri="{FF2B5EF4-FFF2-40B4-BE49-F238E27FC236}">
                <a16:creationId xmlns:a16="http://schemas.microsoft.com/office/drawing/2014/main" id="{A0B15D31-68F2-FE35-AF5A-D80BF8CCD344}"/>
              </a:ext>
            </a:extLst>
          </p:cNvPr>
          <p:cNvSpPr>
            <a:spLocks noGrp="1"/>
          </p:cNvSpPr>
          <p:nvPr>
            <p:ph idx="1" hasCustomPrompt="1"/>
          </p:nvPr>
        </p:nvSpPr>
        <p:spPr>
          <a:xfrm>
            <a:off x="360000" y="1620000"/>
            <a:ext cx="6536100" cy="4680000"/>
          </a:xfrm>
        </p:spPr>
        <p:txBody>
          <a:bodyPr/>
          <a:lstStyle>
            <a:lvl1pPr marL="0" indent="0">
              <a:buClr>
                <a:srgbClr val="D12531"/>
              </a:buClr>
              <a:buFont typeface="Arial" panose="020B0604020202020204" pitchFamily="34" charset="0"/>
              <a:buNone/>
              <a:defRPr/>
            </a:lvl1pPr>
            <a:lvl2pPr marL="914400" indent="-457200">
              <a:buClr>
                <a:srgbClr val="D12531"/>
              </a:buClr>
              <a:buFont typeface="Wingdings" panose="05000000000000000000" pitchFamily="2" charset="2"/>
              <a:buChar char="§"/>
              <a:defRPr/>
            </a:lvl2pPr>
            <a:lvl3pPr marL="1371600" indent="-457200">
              <a:buClr>
                <a:srgbClr val="D12531"/>
              </a:buClr>
              <a:buFont typeface="Wingdings" panose="05000000000000000000" pitchFamily="2" charset="2"/>
              <a:buChar char="ü"/>
              <a:defRPr/>
            </a:lvl3pPr>
          </a:lstStyle>
          <a:p>
            <a:pPr lvl="0"/>
            <a:r>
              <a:rPr lang="en-US"/>
              <a:t>Tell us about…</a:t>
            </a:r>
          </a:p>
          <a:p>
            <a:pPr lvl="0"/>
            <a:endParaRPr lang="en-US"/>
          </a:p>
          <a:p>
            <a:pPr lvl="1"/>
            <a:r>
              <a:rPr lang="en-US"/>
              <a:t>Yourself</a:t>
            </a:r>
          </a:p>
          <a:p>
            <a:pPr lvl="1"/>
            <a:r>
              <a:rPr lang="en-US"/>
              <a:t>Your position</a:t>
            </a:r>
          </a:p>
          <a:p>
            <a:pPr lvl="1"/>
            <a:r>
              <a:rPr lang="en-US"/>
              <a:t>Your expectations</a:t>
            </a:r>
          </a:p>
        </p:txBody>
      </p:sp>
      <p:sp>
        <p:nvSpPr>
          <p:cNvPr id="17" name="Title 1">
            <a:extLst>
              <a:ext uri="{FF2B5EF4-FFF2-40B4-BE49-F238E27FC236}">
                <a16:creationId xmlns:a16="http://schemas.microsoft.com/office/drawing/2014/main" id="{52C03347-D11D-39E6-BDF7-D6D5E62BC7FE}"/>
              </a:ext>
            </a:extLst>
          </p:cNvPr>
          <p:cNvSpPr>
            <a:spLocks noGrp="1"/>
          </p:cNvSpPr>
          <p:nvPr>
            <p:ph type="title" hasCustomPrompt="1"/>
          </p:nvPr>
        </p:nvSpPr>
        <p:spPr>
          <a:xfrm>
            <a:off x="360000" y="108000"/>
            <a:ext cx="10620000" cy="900000"/>
          </a:xfrm>
        </p:spPr>
        <p:txBody>
          <a:bodyPr/>
          <a:lstStyle>
            <a:lvl1pPr>
              <a:defRPr/>
            </a:lvl1pPr>
          </a:lstStyle>
          <a:p>
            <a:r>
              <a:rPr lang="en-US"/>
              <a:t>Tour de Table</a:t>
            </a:r>
          </a:p>
        </p:txBody>
      </p:sp>
      <p:sp>
        <p:nvSpPr>
          <p:cNvPr id="19" name="Rectangle 18">
            <a:extLst>
              <a:ext uri="{FF2B5EF4-FFF2-40B4-BE49-F238E27FC236}">
                <a16:creationId xmlns:a16="http://schemas.microsoft.com/office/drawing/2014/main" id="{A7B4019B-C8AD-B9A7-229F-4327EB683C9B}"/>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23" name="Picture 120">
            <a:extLst>
              <a:ext uri="{FF2B5EF4-FFF2-40B4-BE49-F238E27FC236}">
                <a16:creationId xmlns:a16="http://schemas.microsoft.com/office/drawing/2014/main" id="{8C83D830-858F-AD05-9777-3536DCF9E93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32696" y="171935"/>
            <a:ext cx="1079565" cy="1079565"/>
          </a:xfrm>
          <a:prstGeom prst="rect">
            <a:avLst/>
          </a:prstGeom>
        </p:spPr>
      </p:pic>
      <p:sp>
        <p:nvSpPr>
          <p:cNvPr id="2" name="Footer Placeholder 2">
            <a:extLst>
              <a:ext uri="{FF2B5EF4-FFF2-40B4-BE49-F238E27FC236}">
                <a16:creationId xmlns:a16="http://schemas.microsoft.com/office/drawing/2014/main" id="{093EDEBC-43CA-A6F0-CB1C-3DE06BB2E3E5}"/>
              </a:ext>
            </a:extLst>
          </p:cNvPr>
          <p:cNvSpPr>
            <a:spLocks noGrp="1"/>
          </p:cNvSpPr>
          <p:nvPr>
            <p:ph type="ftr" sz="quarter" idx="3"/>
          </p:nvPr>
        </p:nvSpPr>
        <p:spPr>
          <a:xfrm>
            <a:off x="6315074" y="6476156"/>
            <a:ext cx="5740801" cy="273844"/>
          </a:xfrm>
          <a:prstGeom prst="rect">
            <a:avLst/>
          </a:prstGeom>
        </p:spPr>
        <p:txBody>
          <a:bodyPr/>
          <a:lstStyle>
            <a:lvl1pPr>
              <a:defRPr sz="1200">
                <a:solidFill>
                  <a:srgbClr val="7F8184"/>
                </a:solidFill>
                <a:latin typeface="Roboto" panose="02000000000000000000" pitchFamily="2" charset="0"/>
                <a:ea typeface="Roboto" panose="02000000000000000000" pitchFamily="2" charset="0"/>
                <a:cs typeface="Roboto" panose="02000000000000000000" pitchFamily="2" charset="0"/>
              </a:defRPr>
            </a:lvl1pPr>
          </a:lstStyle>
          <a:p>
            <a:pPr algn="r"/>
            <a:r>
              <a:rPr lang="en-US"/>
              <a:t>© 2024 Axway  |  CONFIDENTIAL</a:t>
            </a:r>
          </a:p>
        </p:txBody>
      </p:sp>
    </p:spTree>
    <p:custDataLst>
      <p:tags r:id="rId1"/>
    </p:custDataLst>
    <p:extLst>
      <p:ext uri="{BB962C8B-B14F-4D97-AF65-F5344CB8AC3E}">
        <p14:creationId xmlns:p14="http://schemas.microsoft.com/office/powerpoint/2010/main" val="50326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M Certification Exam">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C34FFF-35FF-2AC8-33E8-06F3ACFA243B}"/>
              </a:ext>
            </a:extLst>
          </p:cNvPr>
          <p:cNvSpPr/>
          <p:nvPr userDrawn="1"/>
        </p:nvSpPr>
        <p:spPr>
          <a:xfrm>
            <a:off x="0"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ectangle 6">
            <a:extLst>
              <a:ext uri="{FF2B5EF4-FFF2-40B4-BE49-F238E27FC236}">
                <a16:creationId xmlns:a16="http://schemas.microsoft.com/office/drawing/2014/main" id="{215BB10B-015D-422D-9167-9A2C808964C9}"/>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099975"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Exam</a:t>
            </a:r>
          </a:p>
        </p:txBody>
      </p:sp>
      <p:pic>
        <p:nvPicPr>
          <p:cNvPr id="12" name="Picture 120">
            <a:extLst>
              <a:ext uri="{FF2B5EF4-FFF2-40B4-BE49-F238E27FC236}">
                <a16:creationId xmlns:a16="http://schemas.microsoft.com/office/drawing/2014/main" id="{EB017C7A-6B45-9A87-DD6B-DC14E01E8E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099975" y="974142"/>
            <a:ext cx="2995900" cy="2995900"/>
          </a:xfrm>
          <a:prstGeom prst="rect">
            <a:avLst/>
          </a:prstGeom>
        </p:spPr>
      </p:pic>
      <p:sp>
        <p:nvSpPr>
          <p:cNvPr id="4" name="Footer Placeholder 2">
            <a:extLst>
              <a:ext uri="{FF2B5EF4-FFF2-40B4-BE49-F238E27FC236}">
                <a16:creationId xmlns:a16="http://schemas.microsoft.com/office/drawing/2014/main" id="{82B7005C-7E51-DA6E-08D5-949FD401B634}"/>
              </a:ext>
            </a:extLst>
          </p:cNvPr>
          <p:cNvSpPr>
            <a:spLocks noGrp="1"/>
          </p:cNvSpPr>
          <p:nvPr>
            <p:ph type="ftr" sz="quarter" idx="3"/>
          </p:nvPr>
        </p:nvSpPr>
        <p:spPr>
          <a:xfrm>
            <a:off x="6315074" y="6476156"/>
            <a:ext cx="5740801" cy="273844"/>
          </a:xfrm>
          <a:prstGeom prst="rect">
            <a:avLst/>
          </a:prstGeom>
        </p:spPr>
        <p:txBody>
          <a:bodyPr/>
          <a:lstStyle>
            <a:lvl1pPr>
              <a:defRPr sz="1200">
                <a:solidFill>
                  <a:srgbClr val="7F8184"/>
                </a:solidFill>
                <a:latin typeface="Roboto" panose="02000000000000000000" pitchFamily="2" charset="0"/>
                <a:ea typeface="Roboto" panose="02000000000000000000" pitchFamily="2" charset="0"/>
                <a:cs typeface="Roboto" panose="02000000000000000000" pitchFamily="2" charset="0"/>
              </a:defRPr>
            </a:lvl1pPr>
          </a:lstStyle>
          <a:p>
            <a:pPr algn="r"/>
            <a:r>
              <a:rPr lang="en-US"/>
              <a:t>© 2024 Axway  |  CONFIDENTIAL</a:t>
            </a:r>
          </a:p>
        </p:txBody>
      </p:sp>
    </p:spTree>
    <p:custDataLst>
      <p:tags r:id="rId1"/>
    </p:custDataLst>
    <p:extLst>
      <p:ext uri="{BB962C8B-B14F-4D97-AF65-F5344CB8AC3E}">
        <p14:creationId xmlns:p14="http://schemas.microsoft.com/office/powerpoint/2010/main" val="153469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ertification Ex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6FB-0CC2-4398-8AC4-466EED732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3E4C74-3388-4B46-A220-E514F7F82603}"/>
              </a:ext>
            </a:extLst>
          </p:cNvPr>
          <p:cNvSpPr>
            <a:spLocks noGrp="1"/>
          </p:cNvSpPr>
          <p:nvPr>
            <p:ph idx="1"/>
          </p:nvPr>
        </p:nvSpPr>
        <p:spPr/>
        <p:txBody>
          <a:bodyPr vert="horz" lIns="91440" tIns="45720" rIns="91440" bIns="45720" rtlCol="0">
            <a:normAutofit/>
          </a:bodyPr>
          <a:lstStyle>
            <a:lvl1pPr>
              <a:defRPr lang="en-US"/>
            </a:lvl1pPr>
            <a:lvl2pPr marL="457200" indent="0">
              <a:buFont typeface="Wingdings" panose="05000000000000000000" pitchFamily="2" charset="2"/>
              <a:buChar char="§"/>
              <a:defRPr lang="en-US"/>
            </a:lvl2pPr>
            <a:lvl3pPr marL="914400" indent="0">
              <a:buFontTx/>
              <a:buNone/>
              <a:defRPr lang="en-US"/>
            </a:lvl3pPr>
          </a:lstStyle>
          <a:p>
            <a:pPr marL="457200" lvl="0" indent="-457200">
              <a:buClr>
                <a:srgbClr val="D12531"/>
              </a:buClr>
              <a:buFont typeface="Wingdings" panose="05000000000000000000" pitchFamily="2" charset="2"/>
              <a:buChar char="§"/>
            </a:pPr>
            <a:r>
              <a:rPr lang="en-US"/>
              <a:t>Click to edit Master text styles</a:t>
            </a:r>
          </a:p>
          <a:p>
            <a:pPr marL="914400" lvl="1" indent="-457200">
              <a:buClr>
                <a:srgbClr val="D12531"/>
              </a:buClr>
              <a:buFont typeface="Wingdings" panose="05000000000000000000" pitchFamily="2" charset="2"/>
              <a:buChar char="ü"/>
            </a:pPr>
            <a:r>
              <a:rPr lang="en-US"/>
              <a:t>Second level</a:t>
            </a:r>
          </a:p>
          <a:p>
            <a:pPr marL="1371600" lvl="2" indent="-457200">
              <a:buClr>
                <a:srgbClr val="D12531"/>
              </a:buClr>
              <a:buFont typeface="Wingdings" panose="05000000000000000000" pitchFamily="2" charset="2"/>
              <a:buChar char="ü"/>
            </a:pPr>
            <a:r>
              <a:rPr lang="en-US"/>
              <a:t>Third level</a:t>
            </a:r>
          </a:p>
        </p:txBody>
      </p:sp>
      <p:sp>
        <p:nvSpPr>
          <p:cNvPr id="4" name="Rectangle 3">
            <a:extLst>
              <a:ext uri="{FF2B5EF4-FFF2-40B4-BE49-F238E27FC236}">
                <a16:creationId xmlns:a16="http://schemas.microsoft.com/office/drawing/2014/main" id="{E07EBF51-69EF-4C63-595B-43E08747C3F8}"/>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5" name="Picture 120">
            <a:extLst>
              <a:ext uri="{FF2B5EF4-FFF2-40B4-BE49-F238E27FC236}">
                <a16:creationId xmlns:a16="http://schemas.microsoft.com/office/drawing/2014/main" id="{96407661-88D5-CA66-B874-AC9E08B0E9BF}"/>
              </a:ext>
            </a:extLst>
          </p:cNvPr>
          <p:cNvGrpSpPr/>
          <p:nvPr/>
        </p:nvGrpSpPr>
        <p:grpSpPr>
          <a:xfrm>
            <a:off x="10980001" y="369642"/>
            <a:ext cx="1008800" cy="752757"/>
            <a:chOff x="-3348287" y="569157"/>
            <a:chExt cx="2354590" cy="1756970"/>
          </a:xfrm>
        </p:grpSpPr>
        <p:sp>
          <p:nvSpPr>
            <p:cNvPr id="8" name="Freeform: Shape 7">
              <a:extLst>
                <a:ext uri="{FF2B5EF4-FFF2-40B4-BE49-F238E27FC236}">
                  <a16:creationId xmlns:a16="http://schemas.microsoft.com/office/drawing/2014/main" id="{A480689A-51BB-E9F7-211C-81790396E32C}"/>
                </a:ext>
              </a:extLst>
            </p:cNvPr>
            <p:cNvSpPr/>
            <p:nvPr/>
          </p:nvSpPr>
          <p:spPr>
            <a:xfrm>
              <a:off x="-3321761" y="570718"/>
              <a:ext cx="2172027" cy="1755410"/>
            </a:xfrm>
            <a:custGeom>
              <a:avLst/>
              <a:gdLst>
                <a:gd name="connsiteX0" fmla="*/ 0 w 2172027"/>
                <a:gd name="connsiteY0" fmla="*/ 0 h 1755410"/>
                <a:gd name="connsiteX1" fmla="*/ 2172028 w 2172027"/>
                <a:gd name="connsiteY1" fmla="*/ 0 h 1755410"/>
                <a:gd name="connsiteX2" fmla="*/ 2172028 w 2172027"/>
                <a:gd name="connsiteY2" fmla="*/ 1755410 h 1755410"/>
                <a:gd name="connsiteX3" fmla="*/ 0 w 2172027"/>
                <a:gd name="connsiteY3" fmla="*/ 1755410 h 1755410"/>
              </a:gdLst>
              <a:ahLst/>
              <a:cxnLst>
                <a:cxn ang="0">
                  <a:pos x="connsiteX0" y="connsiteY0"/>
                </a:cxn>
                <a:cxn ang="0">
                  <a:pos x="connsiteX1" y="connsiteY1"/>
                </a:cxn>
                <a:cxn ang="0">
                  <a:pos x="connsiteX2" y="connsiteY2"/>
                </a:cxn>
                <a:cxn ang="0">
                  <a:pos x="connsiteX3" y="connsiteY3"/>
                </a:cxn>
              </a:cxnLst>
              <a:rect l="l" t="t" r="r" b="b"/>
              <a:pathLst>
                <a:path w="2172027" h="1755410">
                  <a:moveTo>
                    <a:pt x="0" y="0"/>
                  </a:moveTo>
                  <a:lnTo>
                    <a:pt x="2172028" y="0"/>
                  </a:lnTo>
                  <a:lnTo>
                    <a:pt x="2172028" y="1755410"/>
                  </a:lnTo>
                  <a:lnTo>
                    <a:pt x="0" y="1755410"/>
                  </a:lnTo>
                  <a:close/>
                </a:path>
              </a:pathLst>
            </a:custGeom>
            <a:noFill/>
            <a:ln w="1557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DF87AE6-EE36-DC48-1979-EE36F1CECCE7}"/>
                </a:ext>
              </a:extLst>
            </p:cNvPr>
            <p:cNvSpPr/>
            <p:nvPr/>
          </p:nvSpPr>
          <p:spPr>
            <a:xfrm>
              <a:off x="-2954356" y="701036"/>
              <a:ext cx="803710" cy="375992"/>
            </a:xfrm>
            <a:custGeom>
              <a:avLst/>
              <a:gdLst>
                <a:gd name="connsiteX0" fmla="*/ 723290 w 803710"/>
                <a:gd name="connsiteY0" fmla="*/ 6994 h 375992"/>
                <a:gd name="connsiteX1" fmla="*/ 46092 w 803710"/>
                <a:gd name="connsiteY1" fmla="*/ 284739 h 375992"/>
                <a:gd name="connsiteX2" fmla="*/ 2402 w 803710"/>
                <a:gd name="connsiteY2" fmla="*/ 351834 h 375992"/>
                <a:gd name="connsiteX3" fmla="*/ 80420 w 803710"/>
                <a:gd name="connsiteY3" fmla="*/ 368998 h 375992"/>
                <a:gd name="connsiteX4" fmla="*/ 757618 w 803710"/>
                <a:gd name="connsiteY4" fmla="*/ 91254 h 375992"/>
                <a:gd name="connsiteX5" fmla="*/ 801308 w 803710"/>
                <a:gd name="connsiteY5" fmla="*/ 24158 h 375992"/>
                <a:gd name="connsiteX6" fmla="*/ 723290 w 803710"/>
                <a:gd name="connsiteY6" fmla="*/ 6994 h 37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710" h="375992">
                  <a:moveTo>
                    <a:pt x="723290" y="6994"/>
                  </a:moveTo>
                  <a:lnTo>
                    <a:pt x="46092" y="284739"/>
                  </a:lnTo>
                  <a:cubicBezTo>
                    <a:pt x="11764" y="298782"/>
                    <a:pt x="-6960" y="328429"/>
                    <a:pt x="2402" y="351834"/>
                  </a:cubicBezTo>
                  <a:cubicBezTo>
                    <a:pt x="11764" y="375240"/>
                    <a:pt x="47652" y="383042"/>
                    <a:pt x="80420" y="368998"/>
                  </a:cubicBezTo>
                  <a:lnTo>
                    <a:pt x="757618" y="91254"/>
                  </a:lnTo>
                  <a:cubicBezTo>
                    <a:pt x="791946" y="77210"/>
                    <a:pt x="810671" y="47563"/>
                    <a:pt x="801308" y="24158"/>
                  </a:cubicBezTo>
                  <a:cubicBezTo>
                    <a:pt x="791946" y="752"/>
                    <a:pt x="757618" y="-7049"/>
                    <a:pt x="723290" y="6994"/>
                  </a:cubicBezTo>
                  <a:close/>
                </a:path>
              </a:pathLst>
            </a:custGeom>
            <a:noFill/>
            <a:ln w="1557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D1F5B07-8113-069E-DE62-95DA5ECDE19A}"/>
                </a:ext>
              </a:extLst>
            </p:cNvPr>
            <p:cNvSpPr/>
            <p:nvPr/>
          </p:nvSpPr>
          <p:spPr>
            <a:xfrm>
              <a:off x="-2803719" y="1446082"/>
              <a:ext cx="1235808" cy="738052"/>
            </a:xfrm>
            <a:custGeom>
              <a:avLst/>
              <a:gdLst>
                <a:gd name="connsiteX0" fmla="*/ 1142187 w 1235808"/>
                <a:gd name="connsiteY0" fmla="*/ 14043 h 738052"/>
                <a:gd name="connsiteX1" fmla="*/ 644431 w 1235808"/>
                <a:gd name="connsiteY1" fmla="*/ 226253 h 738052"/>
                <a:gd name="connsiteX2" fmla="*/ 106105 w 1235808"/>
                <a:gd name="connsiteY2" fmla="*/ 0 h 738052"/>
                <a:gd name="connsiteX3" fmla="*/ 12483 w 1235808"/>
                <a:gd name="connsiteY3" fmla="*/ 397893 h 738052"/>
                <a:gd name="connsiteX4" fmla="*/ 0 w 1235808"/>
                <a:gd name="connsiteY4" fmla="*/ 455626 h 738052"/>
                <a:gd name="connsiteX5" fmla="*/ 617904 w 1235808"/>
                <a:gd name="connsiteY5" fmla="*/ 738053 h 738052"/>
                <a:gd name="connsiteX6" fmla="*/ 1235809 w 1235808"/>
                <a:gd name="connsiteY6" fmla="*/ 455626 h 738052"/>
                <a:gd name="connsiteX7" fmla="*/ 1224886 w 1235808"/>
                <a:gd name="connsiteY7" fmla="*/ 402574 h 738052"/>
                <a:gd name="connsiteX8" fmla="*/ 1142187 w 1235808"/>
                <a:gd name="connsiteY8" fmla="*/ 14043 h 73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808" h="738052">
                  <a:moveTo>
                    <a:pt x="1142187" y="14043"/>
                  </a:moveTo>
                  <a:lnTo>
                    <a:pt x="644431" y="226253"/>
                  </a:lnTo>
                  <a:lnTo>
                    <a:pt x="106105" y="0"/>
                  </a:lnTo>
                  <a:lnTo>
                    <a:pt x="12483" y="397893"/>
                  </a:lnTo>
                  <a:cubicBezTo>
                    <a:pt x="4681" y="416617"/>
                    <a:pt x="0" y="435342"/>
                    <a:pt x="0" y="455626"/>
                  </a:cubicBezTo>
                  <a:cubicBezTo>
                    <a:pt x="0" y="611663"/>
                    <a:pt x="276184" y="738053"/>
                    <a:pt x="617904" y="738053"/>
                  </a:cubicBezTo>
                  <a:cubicBezTo>
                    <a:pt x="959624" y="738053"/>
                    <a:pt x="1235809" y="611663"/>
                    <a:pt x="1235809" y="455626"/>
                  </a:cubicBezTo>
                  <a:cubicBezTo>
                    <a:pt x="1235809" y="436902"/>
                    <a:pt x="1232688" y="419738"/>
                    <a:pt x="1224886" y="402574"/>
                  </a:cubicBezTo>
                  <a:lnTo>
                    <a:pt x="1142187" y="14043"/>
                  </a:lnTo>
                  <a:close/>
                </a:path>
              </a:pathLst>
            </a:custGeom>
            <a:solidFill>
              <a:schemeClr val="bg1"/>
            </a:solidFill>
            <a:ln w="1557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2D437C8-1816-8B74-B83F-22489B77ABA1}"/>
                </a:ext>
              </a:extLst>
            </p:cNvPr>
            <p:cNvSpPr/>
            <p:nvPr/>
          </p:nvSpPr>
          <p:spPr>
            <a:xfrm>
              <a:off x="-1489892" y="1197984"/>
              <a:ext cx="238735" cy="1128143"/>
            </a:xfrm>
            <a:custGeom>
              <a:avLst/>
              <a:gdLst>
                <a:gd name="connsiteX0" fmla="*/ 177881 w 238735"/>
                <a:gd name="connsiteY0" fmla="*/ 438462 h 1128143"/>
                <a:gd name="connsiteX1" fmla="*/ 177881 w 238735"/>
                <a:gd name="connsiteY1" fmla="*/ 0 h 1128143"/>
                <a:gd name="connsiteX2" fmla="*/ 78018 w 238735"/>
                <a:gd name="connsiteY2" fmla="*/ 42130 h 1128143"/>
                <a:gd name="connsiteX3" fmla="*/ 78018 w 238735"/>
                <a:gd name="connsiteY3" fmla="*/ 432221 h 1128143"/>
                <a:gd name="connsiteX4" fmla="*/ 24966 w 238735"/>
                <a:gd name="connsiteY4" fmla="*/ 521162 h 1128143"/>
                <a:gd name="connsiteX5" fmla="*/ 0 w 238735"/>
                <a:gd name="connsiteY5" fmla="*/ 1128144 h 1128143"/>
                <a:gd name="connsiteX6" fmla="*/ 238736 w 238735"/>
                <a:gd name="connsiteY6" fmla="*/ 1128144 h 1128143"/>
                <a:gd name="connsiteX7" fmla="*/ 213770 w 238735"/>
                <a:gd name="connsiteY7" fmla="*/ 521162 h 1128143"/>
                <a:gd name="connsiteX8" fmla="*/ 177881 w 238735"/>
                <a:gd name="connsiteY8" fmla="*/ 438462 h 112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35" h="1128143">
                  <a:moveTo>
                    <a:pt x="177881" y="438462"/>
                  </a:moveTo>
                  <a:lnTo>
                    <a:pt x="177881" y="0"/>
                  </a:lnTo>
                  <a:lnTo>
                    <a:pt x="78018" y="42130"/>
                  </a:lnTo>
                  <a:lnTo>
                    <a:pt x="78018" y="432221"/>
                  </a:lnTo>
                  <a:cubicBezTo>
                    <a:pt x="40569" y="444704"/>
                    <a:pt x="24966" y="479032"/>
                    <a:pt x="24966" y="521162"/>
                  </a:cubicBezTo>
                  <a:lnTo>
                    <a:pt x="0" y="1128144"/>
                  </a:lnTo>
                  <a:lnTo>
                    <a:pt x="238736" y="1128144"/>
                  </a:lnTo>
                  <a:lnTo>
                    <a:pt x="213770" y="521162"/>
                  </a:lnTo>
                  <a:cubicBezTo>
                    <a:pt x="213770" y="485273"/>
                    <a:pt x="205968" y="454066"/>
                    <a:pt x="177881" y="438462"/>
                  </a:cubicBezTo>
                  <a:close/>
                </a:path>
              </a:pathLst>
            </a:custGeom>
            <a:solidFill>
              <a:schemeClr val="bg1"/>
            </a:solidFill>
            <a:ln w="1557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13204CB-68ED-EDE4-2261-F1993355E9C8}"/>
                </a:ext>
              </a:extLst>
            </p:cNvPr>
            <p:cNvSpPr/>
            <p:nvPr/>
          </p:nvSpPr>
          <p:spPr>
            <a:xfrm>
              <a:off x="-3348287" y="569157"/>
              <a:ext cx="2354590" cy="995512"/>
            </a:xfrm>
            <a:custGeom>
              <a:avLst/>
              <a:gdLst>
                <a:gd name="connsiteX0" fmla="*/ 2354590 w 2354590"/>
                <a:gd name="connsiteY0" fmla="*/ 497756 h 995512"/>
                <a:gd name="connsiteX1" fmla="*/ 1188998 w 2354590"/>
                <a:gd name="connsiteY1" fmla="*/ 0 h 995512"/>
                <a:gd name="connsiteX2" fmla="*/ 0 w 2354590"/>
                <a:gd name="connsiteY2" fmla="*/ 497756 h 995512"/>
                <a:gd name="connsiteX3" fmla="*/ 1188998 w 2354590"/>
                <a:gd name="connsiteY3" fmla="*/ 995513 h 995512"/>
                <a:gd name="connsiteX4" fmla="*/ 2354590 w 2354590"/>
                <a:gd name="connsiteY4" fmla="*/ 497756 h 995512"/>
                <a:gd name="connsiteX5" fmla="*/ 1151549 w 2354590"/>
                <a:gd name="connsiteY5" fmla="*/ 223132 h 995512"/>
                <a:gd name="connsiteX6" fmla="*/ 474351 w 2354590"/>
                <a:gd name="connsiteY6" fmla="*/ 500877 h 995512"/>
                <a:gd name="connsiteX7" fmla="*/ 396333 w 2354590"/>
                <a:gd name="connsiteY7" fmla="*/ 483713 h 995512"/>
                <a:gd name="connsiteX8" fmla="*/ 440023 w 2354590"/>
                <a:gd name="connsiteY8" fmla="*/ 416617 h 995512"/>
                <a:gd name="connsiteX9" fmla="*/ 1117221 w 2354590"/>
                <a:gd name="connsiteY9" fmla="*/ 138872 h 995512"/>
                <a:gd name="connsiteX10" fmla="*/ 1195239 w 2354590"/>
                <a:gd name="connsiteY10" fmla="*/ 156036 h 995512"/>
                <a:gd name="connsiteX11" fmla="*/ 1151549 w 2354590"/>
                <a:gd name="connsiteY11" fmla="*/ 223132 h 99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4590" h="995512">
                  <a:moveTo>
                    <a:pt x="2354590" y="497756"/>
                  </a:moveTo>
                  <a:lnTo>
                    <a:pt x="1188998" y="0"/>
                  </a:lnTo>
                  <a:lnTo>
                    <a:pt x="0" y="497756"/>
                  </a:lnTo>
                  <a:lnTo>
                    <a:pt x="1188998" y="995513"/>
                  </a:lnTo>
                  <a:lnTo>
                    <a:pt x="2354590" y="497756"/>
                  </a:lnTo>
                  <a:close/>
                  <a:moveTo>
                    <a:pt x="1151549" y="223132"/>
                  </a:moveTo>
                  <a:lnTo>
                    <a:pt x="474351" y="500877"/>
                  </a:lnTo>
                  <a:cubicBezTo>
                    <a:pt x="440023" y="514920"/>
                    <a:pt x="405695" y="507119"/>
                    <a:pt x="396333" y="483713"/>
                  </a:cubicBezTo>
                  <a:cubicBezTo>
                    <a:pt x="386970" y="460308"/>
                    <a:pt x="407255" y="430661"/>
                    <a:pt x="440023" y="416617"/>
                  </a:cubicBezTo>
                  <a:lnTo>
                    <a:pt x="1117221" y="138872"/>
                  </a:lnTo>
                  <a:cubicBezTo>
                    <a:pt x="1151549" y="124829"/>
                    <a:pt x="1185877" y="132631"/>
                    <a:pt x="1195239" y="156036"/>
                  </a:cubicBezTo>
                  <a:cubicBezTo>
                    <a:pt x="1204601" y="179442"/>
                    <a:pt x="1185877" y="209089"/>
                    <a:pt x="1151549" y="223132"/>
                  </a:cubicBezTo>
                  <a:close/>
                </a:path>
              </a:pathLst>
            </a:custGeom>
            <a:solidFill>
              <a:schemeClr val="bg1"/>
            </a:solidFill>
            <a:ln w="15577" cap="flat">
              <a:noFill/>
              <a:prstDash val="solid"/>
              <a:miter/>
            </a:ln>
          </p:spPr>
          <p:txBody>
            <a:bodyPr rtlCol="0" anchor="ctr"/>
            <a:lstStyle/>
            <a:p>
              <a:endParaRPr lang="en-US"/>
            </a:p>
          </p:txBody>
        </p:sp>
      </p:grpSp>
      <p:sp>
        <p:nvSpPr>
          <p:cNvPr id="6" name="Footer Placeholder 2">
            <a:extLst>
              <a:ext uri="{FF2B5EF4-FFF2-40B4-BE49-F238E27FC236}">
                <a16:creationId xmlns:a16="http://schemas.microsoft.com/office/drawing/2014/main" id="{2CBAC744-B236-BB62-8310-4A64BA33C548}"/>
              </a:ext>
            </a:extLst>
          </p:cNvPr>
          <p:cNvSpPr>
            <a:spLocks noGrp="1"/>
          </p:cNvSpPr>
          <p:nvPr>
            <p:ph type="ftr" sz="quarter" idx="3"/>
          </p:nvPr>
        </p:nvSpPr>
        <p:spPr>
          <a:xfrm>
            <a:off x="6315074" y="6476156"/>
            <a:ext cx="5740801" cy="273844"/>
          </a:xfrm>
          <a:prstGeom prst="rect">
            <a:avLst/>
          </a:prstGeom>
        </p:spPr>
        <p:txBody>
          <a:bodyPr/>
          <a:lstStyle>
            <a:lvl1pPr>
              <a:defRPr sz="1200">
                <a:solidFill>
                  <a:srgbClr val="7F8184"/>
                </a:solidFill>
                <a:latin typeface="Roboto" panose="02000000000000000000" pitchFamily="2" charset="0"/>
                <a:ea typeface="Roboto" panose="02000000000000000000" pitchFamily="2" charset="0"/>
                <a:cs typeface="Roboto" panose="02000000000000000000" pitchFamily="2" charset="0"/>
              </a:defRPr>
            </a:lvl1pPr>
          </a:lstStyle>
          <a:p>
            <a:pPr algn="r"/>
            <a:r>
              <a:rPr lang="en-US"/>
              <a:t>© 2024 Axway  |  CONFIDENTIAL</a:t>
            </a:r>
          </a:p>
        </p:txBody>
      </p:sp>
    </p:spTree>
    <p:custDataLst>
      <p:tags r:id="rId1"/>
    </p:custDataLst>
    <p:extLst>
      <p:ext uri="{BB962C8B-B14F-4D97-AF65-F5344CB8AC3E}">
        <p14:creationId xmlns:p14="http://schemas.microsoft.com/office/powerpoint/2010/main" val="157795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lstStyle>
            <a:lvl1pPr marL="457200" indent="-457200">
              <a:buClr>
                <a:srgbClr val="D12531"/>
              </a:buClr>
              <a:buFont typeface="Wingdings" panose="05000000000000000000" pitchFamily="2" charset="2"/>
              <a:buChar char="§"/>
              <a:defRPr/>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here your learning objectives (avoid using sub-objectives). We use learning objectives at a Course level not at a training Material Level. Typically you will create one Objective per Training Material Included in this course. Remember you only need to write the key words all the rest goes in the speaker notes below</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Learning Objectives</a:t>
            </a:r>
          </a:p>
        </p:txBody>
      </p:sp>
      <p:sp>
        <p:nvSpPr>
          <p:cNvPr id="9" name="Rectangle 8">
            <a:extLst>
              <a:ext uri="{FF2B5EF4-FFF2-40B4-BE49-F238E27FC236}">
                <a16:creationId xmlns:a16="http://schemas.microsoft.com/office/drawing/2014/main" id="{C9D87A6B-2E32-4C09-909E-609226EBC562}"/>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549EB28D-A67B-4152-AC87-4B1DA5AB2449}"/>
              </a:ext>
            </a:extLst>
          </p:cNvPr>
          <p:cNvGrpSpPr/>
          <p:nvPr/>
        </p:nvGrpSpPr>
        <p:grpSpPr>
          <a:xfrm>
            <a:off x="11119685" y="286935"/>
            <a:ext cx="775561" cy="775138"/>
            <a:chOff x="11119685" y="286935"/>
            <a:chExt cx="775561" cy="775138"/>
          </a:xfrm>
          <a:solidFill>
            <a:schemeClr val="bg1"/>
          </a:solidFill>
        </p:grpSpPr>
        <p:grpSp>
          <p:nvGrpSpPr>
            <p:cNvPr id="4" name="Picture 120">
              <a:extLst>
                <a:ext uri="{FF2B5EF4-FFF2-40B4-BE49-F238E27FC236}">
                  <a16:creationId xmlns:a16="http://schemas.microsoft.com/office/drawing/2014/main" id="{18BEDC39-B658-4EAF-93C5-30EAFEAEBFA4}"/>
                </a:ext>
              </a:extLst>
            </p:cNvPr>
            <p:cNvGrpSpPr/>
            <p:nvPr/>
          </p:nvGrpSpPr>
          <p:grpSpPr>
            <a:xfrm>
              <a:off x="11119685" y="387990"/>
              <a:ext cx="663758" cy="674083"/>
              <a:chOff x="11119685" y="387990"/>
              <a:chExt cx="663758" cy="674083"/>
            </a:xfrm>
            <a:solidFill>
              <a:schemeClr val="bg1"/>
            </a:solidFill>
          </p:grpSpPr>
          <p:sp>
            <p:nvSpPr>
              <p:cNvPr id="5" name="Picture 120">
                <a:extLst>
                  <a:ext uri="{FF2B5EF4-FFF2-40B4-BE49-F238E27FC236}">
                    <a16:creationId xmlns:a16="http://schemas.microsoft.com/office/drawing/2014/main" id="{675A6231-C8AE-4E43-9A28-3662A5C1184B}"/>
                  </a:ext>
                </a:extLst>
              </p:cNvPr>
              <p:cNvSpPr/>
              <p:nvPr/>
            </p:nvSpPr>
            <p:spPr>
              <a:xfrm>
                <a:off x="11261512" y="532409"/>
                <a:ext cx="380619" cy="386803"/>
              </a:xfrm>
              <a:custGeom>
                <a:avLst/>
                <a:gdLst>
                  <a:gd name="connsiteX0" fmla="*/ 344516 w 380619"/>
                  <a:gd name="connsiteY0" fmla="*/ 187213 h 386803"/>
                  <a:gd name="connsiteX1" fmla="*/ 342453 w 380619"/>
                  <a:gd name="connsiteY1" fmla="*/ 189276 h 386803"/>
                  <a:gd name="connsiteX2" fmla="*/ 302225 w 380619"/>
                  <a:gd name="connsiteY2" fmla="*/ 221768 h 386803"/>
                  <a:gd name="connsiteX3" fmla="*/ 190310 w 380619"/>
                  <a:gd name="connsiteY3" fmla="*/ 310475 h 386803"/>
                  <a:gd name="connsiteX4" fmla="*/ 74269 w 380619"/>
                  <a:gd name="connsiteY4" fmla="*/ 193402 h 386803"/>
                  <a:gd name="connsiteX5" fmla="*/ 184121 w 380619"/>
                  <a:gd name="connsiteY5" fmla="*/ 75814 h 386803"/>
                  <a:gd name="connsiteX6" fmla="*/ 205266 w 380619"/>
                  <a:gd name="connsiteY6" fmla="*/ 50542 h 386803"/>
                  <a:gd name="connsiteX7" fmla="*/ 207329 w 380619"/>
                  <a:gd name="connsiteY7" fmla="*/ 48479 h 386803"/>
                  <a:gd name="connsiteX8" fmla="*/ 245494 w 380619"/>
                  <a:gd name="connsiteY8" fmla="*/ 11862 h 386803"/>
                  <a:gd name="connsiteX9" fmla="*/ 247041 w 380619"/>
                  <a:gd name="connsiteY9" fmla="*/ 10315 h 386803"/>
                  <a:gd name="connsiteX10" fmla="*/ 248588 w 380619"/>
                  <a:gd name="connsiteY10" fmla="*/ 9283 h 386803"/>
                  <a:gd name="connsiteX11" fmla="*/ 189794 w 380619"/>
                  <a:gd name="connsiteY11" fmla="*/ 0 h 386803"/>
                  <a:gd name="connsiteX12" fmla="*/ 2 w 380619"/>
                  <a:gd name="connsiteY12" fmla="*/ 193918 h 386803"/>
                  <a:gd name="connsiteX13" fmla="*/ 190826 w 380619"/>
                  <a:gd name="connsiteY13" fmla="*/ 386804 h 386803"/>
                  <a:gd name="connsiteX14" fmla="*/ 380617 w 380619"/>
                  <a:gd name="connsiteY14" fmla="*/ 192886 h 386803"/>
                  <a:gd name="connsiteX15" fmla="*/ 376491 w 380619"/>
                  <a:gd name="connsiteY15" fmla="*/ 153690 h 386803"/>
                  <a:gd name="connsiteX16" fmla="*/ 344516 w 380619"/>
                  <a:gd name="connsiteY16" fmla="*/ 187213 h 38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619" h="386803">
                    <a:moveTo>
                      <a:pt x="344516" y="187213"/>
                    </a:moveTo>
                    <a:lnTo>
                      <a:pt x="342453" y="189276"/>
                    </a:lnTo>
                    <a:cubicBezTo>
                      <a:pt x="329044" y="202170"/>
                      <a:pt x="315634" y="213000"/>
                      <a:pt x="302225" y="221768"/>
                    </a:cubicBezTo>
                    <a:cubicBezTo>
                      <a:pt x="289332" y="272310"/>
                      <a:pt x="244462" y="309959"/>
                      <a:pt x="190310" y="310475"/>
                    </a:cubicBezTo>
                    <a:cubicBezTo>
                      <a:pt x="126358" y="310475"/>
                      <a:pt x="74269" y="258385"/>
                      <a:pt x="74269" y="193402"/>
                    </a:cubicBezTo>
                    <a:cubicBezTo>
                      <a:pt x="74269" y="130482"/>
                      <a:pt x="122748" y="78908"/>
                      <a:pt x="184121" y="75814"/>
                    </a:cubicBezTo>
                    <a:cubicBezTo>
                      <a:pt x="190826" y="67562"/>
                      <a:pt x="197530" y="58794"/>
                      <a:pt x="205266" y="50542"/>
                    </a:cubicBezTo>
                    <a:lnTo>
                      <a:pt x="207329" y="48479"/>
                    </a:lnTo>
                    <a:lnTo>
                      <a:pt x="245494" y="11862"/>
                    </a:lnTo>
                    <a:lnTo>
                      <a:pt x="247041" y="10315"/>
                    </a:lnTo>
                    <a:cubicBezTo>
                      <a:pt x="247557" y="9799"/>
                      <a:pt x="248073" y="9799"/>
                      <a:pt x="248588" y="9283"/>
                    </a:cubicBezTo>
                    <a:cubicBezTo>
                      <a:pt x="230022" y="3094"/>
                      <a:pt x="210424" y="0"/>
                      <a:pt x="189794" y="0"/>
                    </a:cubicBezTo>
                    <a:cubicBezTo>
                      <a:pt x="84583" y="516"/>
                      <a:pt x="-513" y="87160"/>
                      <a:pt x="2" y="193918"/>
                    </a:cubicBezTo>
                    <a:cubicBezTo>
                      <a:pt x="518" y="300676"/>
                      <a:pt x="85615" y="386804"/>
                      <a:pt x="190826" y="386804"/>
                    </a:cubicBezTo>
                    <a:cubicBezTo>
                      <a:pt x="296036" y="386288"/>
                      <a:pt x="381133" y="299644"/>
                      <a:pt x="380617" y="192886"/>
                    </a:cubicBezTo>
                    <a:cubicBezTo>
                      <a:pt x="380617" y="179477"/>
                      <a:pt x="379070" y="166068"/>
                      <a:pt x="376491" y="153690"/>
                    </a:cubicBezTo>
                    <a:lnTo>
                      <a:pt x="344516" y="187213"/>
                    </a:lnTo>
                    <a:close/>
                  </a:path>
                </a:pathLst>
              </a:custGeom>
              <a:solidFill>
                <a:schemeClr val="bg1"/>
              </a:solidFill>
              <a:ln w="5110"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CA08EC52-5338-4516-B3F3-C5E5335638A3}"/>
                  </a:ext>
                </a:extLst>
              </p:cNvPr>
              <p:cNvSpPr/>
              <p:nvPr/>
            </p:nvSpPr>
            <p:spPr>
              <a:xfrm>
                <a:off x="11119685" y="387990"/>
                <a:ext cx="663758" cy="674083"/>
              </a:xfrm>
              <a:custGeom>
                <a:avLst/>
                <a:gdLst>
                  <a:gd name="connsiteX0" fmla="*/ 596195 w 663758"/>
                  <a:gd name="connsiteY0" fmla="*/ 175363 h 674083"/>
                  <a:gd name="connsiteX1" fmla="*/ 569377 w 663758"/>
                  <a:gd name="connsiteY1" fmla="*/ 226936 h 674083"/>
                  <a:gd name="connsiteX2" fmla="*/ 593101 w 663758"/>
                  <a:gd name="connsiteY2" fmla="*/ 336273 h 674083"/>
                  <a:gd name="connsiteX3" fmla="*/ 332137 w 663758"/>
                  <a:gd name="connsiteY3" fmla="*/ 602394 h 674083"/>
                  <a:gd name="connsiteX4" fmla="*/ 69626 w 663758"/>
                  <a:gd name="connsiteY4" fmla="*/ 337820 h 674083"/>
                  <a:gd name="connsiteX5" fmla="*/ 330590 w 663758"/>
                  <a:gd name="connsiteY5" fmla="*/ 71699 h 674083"/>
                  <a:gd name="connsiteX6" fmla="*/ 456946 w 663758"/>
                  <a:gd name="connsiteY6" fmla="*/ 104191 h 674083"/>
                  <a:gd name="connsiteX7" fmla="*/ 502846 w 663758"/>
                  <a:gd name="connsiteY7" fmla="*/ 79951 h 674083"/>
                  <a:gd name="connsiteX8" fmla="*/ 499752 w 663758"/>
                  <a:gd name="connsiteY8" fmla="*/ 46428 h 674083"/>
                  <a:gd name="connsiteX9" fmla="*/ 330590 w 663758"/>
                  <a:gd name="connsiteY9" fmla="*/ 11 h 674083"/>
                  <a:gd name="connsiteX10" fmla="*/ 1 w 663758"/>
                  <a:gd name="connsiteY10" fmla="*/ 338336 h 674083"/>
                  <a:gd name="connsiteX11" fmla="*/ 332653 w 663758"/>
                  <a:gd name="connsiteY11" fmla="*/ 674082 h 674083"/>
                  <a:gd name="connsiteX12" fmla="*/ 663757 w 663758"/>
                  <a:gd name="connsiteY12" fmla="*/ 336273 h 674083"/>
                  <a:gd name="connsiteX13" fmla="*/ 624561 w 663758"/>
                  <a:gd name="connsiteY13" fmla="*/ 177941 h 674083"/>
                  <a:gd name="connsiteX14" fmla="*/ 596195 w 663758"/>
                  <a:gd name="connsiteY14" fmla="*/ 175363 h 67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3758" h="674083">
                    <a:moveTo>
                      <a:pt x="596195" y="175363"/>
                    </a:moveTo>
                    <a:cubicBezTo>
                      <a:pt x="588975" y="191866"/>
                      <a:pt x="580207" y="209401"/>
                      <a:pt x="569377" y="226936"/>
                    </a:cubicBezTo>
                    <a:cubicBezTo>
                      <a:pt x="584333" y="260459"/>
                      <a:pt x="593101" y="297593"/>
                      <a:pt x="593101" y="336273"/>
                    </a:cubicBezTo>
                    <a:cubicBezTo>
                      <a:pt x="593616" y="482743"/>
                      <a:pt x="476544" y="601878"/>
                      <a:pt x="332137" y="602394"/>
                    </a:cubicBezTo>
                    <a:cubicBezTo>
                      <a:pt x="187730" y="602910"/>
                      <a:pt x="70142" y="484290"/>
                      <a:pt x="69626" y="337820"/>
                    </a:cubicBezTo>
                    <a:cubicBezTo>
                      <a:pt x="69110" y="191350"/>
                      <a:pt x="186183" y="72215"/>
                      <a:pt x="330590" y="71699"/>
                    </a:cubicBezTo>
                    <a:cubicBezTo>
                      <a:pt x="376491" y="71699"/>
                      <a:pt x="419297" y="83561"/>
                      <a:pt x="456946" y="104191"/>
                    </a:cubicBezTo>
                    <a:cubicBezTo>
                      <a:pt x="472418" y="94907"/>
                      <a:pt x="487890" y="86655"/>
                      <a:pt x="502846" y="79951"/>
                    </a:cubicBezTo>
                    <a:lnTo>
                      <a:pt x="499752" y="46428"/>
                    </a:lnTo>
                    <a:cubicBezTo>
                      <a:pt x="450241" y="16515"/>
                      <a:pt x="391963" y="-504"/>
                      <a:pt x="330590" y="11"/>
                    </a:cubicBezTo>
                    <a:cubicBezTo>
                      <a:pt x="147503" y="1043"/>
                      <a:pt x="-514" y="152154"/>
                      <a:pt x="1" y="338336"/>
                    </a:cubicBezTo>
                    <a:cubicBezTo>
                      <a:pt x="517" y="524518"/>
                      <a:pt x="149566" y="674597"/>
                      <a:pt x="332653" y="674082"/>
                    </a:cubicBezTo>
                    <a:cubicBezTo>
                      <a:pt x="515740" y="673566"/>
                      <a:pt x="664273" y="522455"/>
                      <a:pt x="663757" y="336273"/>
                    </a:cubicBezTo>
                    <a:cubicBezTo>
                      <a:pt x="663757" y="279026"/>
                      <a:pt x="649316" y="225389"/>
                      <a:pt x="624561" y="177941"/>
                    </a:cubicBezTo>
                    <a:lnTo>
                      <a:pt x="596195" y="175363"/>
                    </a:lnTo>
                    <a:close/>
                  </a:path>
                </a:pathLst>
              </a:custGeom>
              <a:solidFill>
                <a:schemeClr val="bg1"/>
              </a:solidFill>
              <a:ln w="5110" cap="flat">
                <a:noFill/>
                <a:prstDash val="solid"/>
                <a:miter/>
              </a:ln>
            </p:spPr>
            <p:txBody>
              <a:bodyPr rtlCol="0" anchor="ctr"/>
              <a:lstStyle/>
              <a:p>
                <a:endParaRPr lang="en-US"/>
              </a:p>
            </p:txBody>
          </p:sp>
        </p:grpSp>
        <p:sp>
          <p:nvSpPr>
            <p:cNvPr id="7" name="Picture 120">
              <a:extLst>
                <a:ext uri="{FF2B5EF4-FFF2-40B4-BE49-F238E27FC236}">
                  <a16:creationId xmlns:a16="http://schemas.microsoft.com/office/drawing/2014/main" id="{DCF98B41-BEDA-484F-A306-4FD1E97586A4}"/>
                </a:ext>
              </a:extLst>
            </p:cNvPr>
            <p:cNvSpPr/>
            <p:nvPr/>
          </p:nvSpPr>
          <p:spPr>
            <a:xfrm>
              <a:off x="11420877" y="286935"/>
              <a:ext cx="474368" cy="481166"/>
            </a:xfrm>
            <a:custGeom>
              <a:avLst/>
              <a:gdLst>
                <a:gd name="connsiteX0" fmla="*/ 358438 w 474368"/>
                <a:gd name="connsiteY0" fmla="*/ 94362 h 481166"/>
                <a:gd name="connsiteX1" fmla="*/ 350186 w 474368"/>
                <a:gd name="connsiteY1" fmla="*/ 7203 h 481166"/>
                <a:gd name="connsiteX2" fmla="*/ 345029 w 474368"/>
                <a:gd name="connsiteY2" fmla="*/ 498 h 481166"/>
                <a:gd name="connsiteX3" fmla="*/ 336777 w 474368"/>
                <a:gd name="connsiteY3" fmla="*/ 2561 h 481166"/>
                <a:gd name="connsiteX4" fmla="*/ 241366 w 474368"/>
                <a:gd name="connsiteY4" fmla="*/ 100036 h 481166"/>
                <a:gd name="connsiteX5" fmla="*/ 239303 w 474368"/>
                <a:gd name="connsiteY5" fmla="*/ 106224 h 481166"/>
                <a:gd name="connsiteX6" fmla="*/ 247555 w 474368"/>
                <a:gd name="connsiteY6" fmla="*/ 194932 h 481166"/>
                <a:gd name="connsiteX7" fmla="*/ 249617 w 474368"/>
                <a:gd name="connsiteY7" fmla="*/ 199573 h 481166"/>
                <a:gd name="connsiteX8" fmla="*/ 252712 w 474368"/>
                <a:gd name="connsiteY8" fmla="*/ 201636 h 481166"/>
                <a:gd name="connsiteX9" fmla="*/ 260448 w 474368"/>
                <a:gd name="connsiteY9" fmla="*/ 200089 h 481166"/>
                <a:gd name="connsiteX10" fmla="*/ 259932 w 474368"/>
                <a:gd name="connsiteY10" fmla="*/ 201120 h 481166"/>
                <a:gd name="connsiteX11" fmla="*/ 250649 w 474368"/>
                <a:gd name="connsiteY11" fmla="*/ 210919 h 481166"/>
                <a:gd name="connsiteX12" fmla="*/ 116041 w 474368"/>
                <a:gd name="connsiteY12" fmla="*/ 289312 h 481166"/>
                <a:gd name="connsiteX13" fmla="*/ 78392 w 474368"/>
                <a:gd name="connsiteY13" fmla="*/ 325929 h 481166"/>
                <a:gd name="connsiteX14" fmla="*/ 26818 w 474368"/>
                <a:gd name="connsiteY14" fmla="*/ 424951 h 481166"/>
                <a:gd name="connsiteX15" fmla="*/ 22692 w 474368"/>
                <a:gd name="connsiteY15" fmla="*/ 437844 h 481166"/>
                <a:gd name="connsiteX16" fmla="*/ 0 w 474368"/>
                <a:gd name="connsiteY16" fmla="*/ 481166 h 481166"/>
                <a:gd name="connsiteX17" fmla="*/ 45385 w 474368"/>
                <a:gd name="connsiteY17" fmla="*/ 457958 h 481166"/>
                <a:gd name="connsiteX18" fmla="*/ 55700 w 474368"/>
                <a:gd name="connsiteY18" fmla="*/ 454348 h 481166"/>
                <a:gd name="connsiteX19" fmla="*/ 153690 w 474368"/>
                <a:gd name="connsiteY19" fmla="*/ 401743 h 481166"/>
                <a:gd name="connsiteX20" fmla="*/ 189792 w 474368"/>
                <a:gd name="connsiteY20" fmla="*/ 363062 h 481166"/>
                <a:gd name="connsiteX21" fmla="*/ 266637 w 474368"/>
                <a:gd name="connsiteY21" fmla="*/ 226907 h 481166"/>
                <a:gd name="connsiteX22" fmla="*/ 275920 w 474368"/>
                <a:gd name="connsiteY22" fmla="*/ 217624 h 481166"/>
                <a:gd name="connsiteX23" fmla="*/ 276952 w 474368"/>
                <a:gd name="connsiteY23" fmla="*/ 217108 h 481166"/>
                <a:gd name="connsiteX24" fmla="*/ 275404 w 474368"/>
                <a:gd name="connsiteY24" fmla="*/ 224844 h 481166"/>
                <a:gd name="connsiteX25" fmla="*/ 277467 w 474368"/>
                <a:gd name="connsiteY25" fmla="*/ 227939 h 481166"/>
                <a:gd name="connsiteX26" fmla="*/ 282109 w 474368"/>
                <a:gd name="connsiteY26" fmla="*/ 230002 h 481166"/>
                <a:gd name="connsiteX27" fmla="*/ 369785 w 474368"/>
                <a:gd name="connsiteY27" fmla="*/ 238769 h 481166"/>
                <a:gd name="connsiteX28" fmla="*/ 375973 w 474368"/>
                <a:gd name="connsiteY28" fmla="*/ 236706 h 481166"/>
                <a:gd name="connsiteX29" fmla="*/ 471901 w 474368"/>
                <a:gd name="connsiteY29" fmla="*/ 139747 h 481166"/>
                <a:gd name="connsiteX30" fmla="*/ 473964 w 474368"/>
                <a:gd name="connsiteY30" fmla="*/ 131496 h 481166"/>
                <a:gd name="connsiteX31" fmla="*/ 467259 w 474368"/>
                <a:gd name="connsiteY31" fmla="*/ 126338 h 481166"/>
                <a:gd name="connsiteX32" fmla="*/ 380099 w 474368"/>
                <a:gd name="connsiteY32" fmla="*/ 118086 h 481166"/>
                <a:gd name="connsiteX33" fmla="*/ 406918 w 474368"/>
                <a:gd name="connsiteY33" fmla="*/ 76312 h 481166"/>
                <a:gd name="connsiteX34" fmla="*/ 421358 w 474368"/>
                <a:gd name="connsiteY34" fmla="*/ 54651 h 4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4368" h="481166">
                  <a:moveTo>
                    <a:pt x="358438" y="94362"/>
                  </a:moveTo>
                  <a:lnTo>
                    <a:pt x="350186" y="7203"/>
                  </a:lnTo>
                  <a:cubicBezTo>
                    <a:pt x="349671" y="4108"/>
                    <a:pt x="348124" y="1530"/>
                    <a:pt x="345029" y="498"/>
                  </a:cubicBezTo>
                  <a:cubicBezTo>
                    <a:pt x="341935" y="-533"/>
                    <a:pt x="338840" y="-18"/>
                    <a:pt x="336777" y="2561"/>
                  </a:cubicBezTo>
                  <a:lnTo>
                    <a:pt x="241366" y="100036"/>
                  </a:lnTo>
                  <a:cubicBezTo>
                    <a:pt x="239818" y="101583"/>
                    <a:pt x="238787" y="104162"/>
                    <a:pt x="239303" y="106224"/>
                  </a:cubicBezTo>
                  <a:lnTo>
                    <a:pt x="247555" y="194932"/>
                  </a:lnTo>
                  <a:cubicBezTo>
                    <a:pt x="247555" y="196994"/>
                    <a:pt x="248586" y="198542"/>
                    <a:pt x="249617" y="199573"/>
                  </a:cubicBezTo>
                  <a:cubicBezTo>
                    <a:pt x="250649" y="200605"/>
                    <a:pt x="251165" y="201120"/>
                    <a:pt x="252712" y="201636"/>
                  </a:cubicBezTo>
                  <a:cubicBezTo>
                    <a:pt x="255291" y="202668"/>
                    <a:pt x="258385" y="201636"/>
                    <a:pt x="260448" y="200089"/>
                  </a:cubicBezTo>
                  <a:lnTo>
                    <a:pt x="259932" y="201120"/>
                  </a:lnTo>
                  <a:lnTo>
                    <a:pt x="250649" y="210919"/>
                  </a:lnTo>
                  <a:cubicBezTo>
                    <a:pt x="211453" y="222781"/>
                    <a:pt x="164005" y="248053"/>
                    <a:pt x="116041" y="289312"/>
                  </a:cubicBezTo>
                  <a:lnTo>
                    <a:pt x="78392" y="325929"/>
                  </a:lnTo>
                  <a:cubicBezTo>
                    <a:pt x="42806" y="364609"/>
                    <a:pt x="25271" y="401227"/>
                    <a:pt x="26818" y="424951"/>
                  </a:cubicBezTo>
                  <a:cubicBezTo>
                    <a:pt x="26818" y="426498"/>
                    <a:pt x="24755" y="431656"/>
                    <a:pt x="22692" y="437844"/>
                  </a:cubicBezTo>
                  <a:lnTo>
                    <a:pt x="0" y="481166"/>
                  </a:lnTo>
                  <a:lnTo>
                    <a:pt x="45385" y="457958"/>
                  </a:lnTo>
                  <a:cubicBezTo>
                    <a:pt x="50542" y="455895"/>
                    <a:pt x="54668" y="453832"/>
                    <a:pt x="55700" y="454348"/>
                  </a:cubicBezTo>
                  <a:cubicBezTo>
                    <a:pt x="79424" y="455895"/>
                    <a:pt x="115525" y="438360"/>
                    <a:pt x="153690" y="401743"/>
                  </a:cubicBezTo>
                  <a:lnTo>
                    <a:pt x="189792" y="363062"/>
                  </a:lnTo>
                  <a:cubicBezTo>
                    <a:pt x="230535" y="314583"/>
                    <a:pt x="254775" y="266619"/>
                    <a:pt x="266637" y="226907"/>
                  </a:cubicBezTo>
                  <a:lnTo>
                    <a:pt x="275920" y="217624"/>
                  </a:lnTo>
                  <a:lnTo>
                    <a:pt x="276952" y="217108"/>
                  </a:lnTo>
                  <a:cubicBezTo>
                    <a:pt x="274889" y="219171"/>
                    <a:pt x="274373" y="222266"/>
                    <a:pt x="275404" y="224844"/>
                  </a:cubicBezTo>
                  <a:cubicBezTo>
                    <a:pt x="275920" y="225876"/>
                    <a:pt x="276436" y="226907"/>
                    <a:pt x="277467" y="227939"/>
                  </a:cubicBezTo>
                  <a:cubicBezTo>
                    <a:pt x="278499" y="228970"/>
                    <a:pt x="280562" y="230002"/>
                    <a:pt x="282109" y="230002"/>
                  </a:cubicBezTo>
                  <a:lnTo>
                    <a:pt x="369785" y="238769"/>
                  </a:lnTo>
                  <a:cubicBezTo>
                    <a:pt x="371847" y="238769"/>
                    <a:pt x="374426" y="238254"/>
                    <a:pt x="375973" y="236706"/>
                  </a:cubicBezTo>
                  <a:lnTo>
                    <a:pt x="471901" y="139747"/>
                  </a:lnTo>
                  <a:cubicBezTo>
                    <a:pt x="473964" y="137685"/>
                    <a:pt x="474995" y="134590"/>
                    <a:pt x="473964" y="131496"/>
                  </a:cubicBezTo>
                  <a:cubicBezTo>
                    <a:pt x="472932" y="128401"/>
                    <a:pt x="470354" y="126854"/>
                    <a:pt x="467259" y="126338"/>
                  </a:cubicBezTo>
                  <a:lnTo>
                    <a:pt x="380099" y="118086"/>
                  </a:lnTo>
                  <a:lnTo>
                    <a:pt x="406918" y="76312"/>
                  </a:lnTo>
                  <a:cubicBezTo>
                    <a:pt x="406918" y="76312"/>
                    <a:pt x="421358" y="55166"/>
                    <a:pt x="421358" y="54651"/>
                  </a:cubicBezTo>
                </a:path>
              </a:pathLst>
            </a:custGeom>
            <a:solidFill>
              <a:schemeClr val="bg1"/>
            </a:solidFill>
            <a:ln w="5110"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51599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M Questio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657CC64-1AF8-252F-3387-C3FA5A57A3D3}"/>
              </a:ext>
            </a:extLst>
          </p:cNvPr>
          <p:cNvSpPr/>
          <p:nvPr userDrawn="1"/>
        </p:nvSpPr>
        <p:spPr>
          <a:xfrm>
            <a:off x="0"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ectangle 6">
            <a:extLst>
              <a:ext uri="{FF2B5EF4-FFF2-40B4-BE49-F238E27FC236}">
                <a16:creationId xmlns:a16="http://schemas.microsoft.com/office/drawing/2014/main" id="{215BB10B-015D-422D-9167-9A2C808964C9}"/>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100600"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Questions</a:t>
            </a:r>
          </a:p>
        </p:txBody>
      </p:sp>
      <p:pic>
        <p:nvPicPr>
          <p:cNvPr id="12" name="Picture 120">
            <a:extLst>
              <a:ext uri="{FF2B5EF4-FFF2-40B4-BE49-F238E27FC236}">
                <a16:creationId xmlns:a16="http://schemas.microsoft.com/office/drawing/2014/main" id="{D4266CB7-752B-9CC2-101B-B814B24470B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60600" y="1070016"/>
            <a:ext cx="2520000" cy="2520000"/>
          </a:xfrm>
          <a:prstGeom prst="rect">
            <a:avLst/>
          </a:prstGeom>
        </p:spPr>
      </p:pic>
      <p:sp>
        <p:nvSpPr>
          <p:cNvPr id="4" name="Footer Placeholder 2">
            <a:extLst>
              <a:ext uri="{FF2B5EF4-FFF2-40B4-BE49-F238E27FC236}">
                <a16:creationId xmlns:a16="http://schemas.microsoft.com/office/drawing/2014/main" id="{0E1D397C-9243-F3FD-56F5-2545A21890CA}"/>
              </a:ext>
            </a:extLst>
          </p:cNvPr>
          <p:cNvSpPr>
            <a:spLocks noGrp="1"/>
          </p:cNvSpPr>
          <p:nvPr>
            <p:ph type="ftr" sz="quarter" idx="3"/>
          </p:nvPr>
        </p:nvSpPr>
        <p:spPr>
          <a:xfrm>
            <a:off x="6315074" y="6476156"/>
            <a:ext cx="5740801" cy="273844"/>
          </a:xfrm>
          <a:prstGeom prst="rect">
            <a:avLst/>
          </a:prstGeom>
        </p:spPr>
        <p:txBody>
          <a:bodyPr/>
          <a:lstStyle>
            <a:lvl1pPr>
              <a:defRPr sz="1200">
                <a:solidFill>
                  <a:srgbClr val="7F8184"/>
                </a:solidFill>
                <a:latin typeface="Roboto" panose="02000000000000000000" pitchFamily="2" charset="0"/>
                <a:ea typeface="Roboto" panose="02000000000000000000" pitchFamily="2" charset="0"/>
                <a:cs typeface="Roboto" panose="02000000000000000000" pitchFamily="2" charset="0"/>
              </a:defRPr>
            </a:lvl1pPr>
          </a:lstStyle>
          <a:p>
            <a:pPr algn="r"/>
            <a:r>
              <a:rPr lang="en-US"/>
              <a:t>© 2024 Axway  |  CONFIDENTIAL</a:t>
            </a:r>
          </a:p>
        </p:txBody>
      </p:sp>
    </p:spTree>
    <p:custDataLst>
      <p:tags r:id="rId1"/>
    </p:custDataLst>
    <p:extLst>
      <p:ext uri="{BB962C8B-B14F-4D97-AF65-F5344CB8AC3E}">
        <p14:creationId xmlns:p14="http://schemas.microsoft.com/office/powerpoint/2010/main" val="242134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6FB-0CC2-4398-8AC4-466EED732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3E4C74-3388-4B46-A220-E514F7F82603}"/>
              </a:ext>
            </a:extLst>
          </p:cNvPr>
          <p:cNvSpPr>
            <a:spLocks noGrp="1"/>
          </p:cNvSpPr>
          <p:nvPr>
            <p:ph idx="1"/>
          </p:nvPr>
        </p:nvSpPr>
        <p:spPr/>
        <p:txBody>
          <a:bodyPr vert="horz" lIns="91440" tIns="45720" rIns="91440" bIns="45720" rtlCol="0">
            <a:normAutofit/>
          </a:bodyPr>
          <a:lstStyle>
            <a:lvl1pPr>
              <a:defRPr lang="en-US"/>
            </a:lvl1pPr>
            <a:lvl2pPr marL="457200" indent="0">
              <a:buFont typeface="Wingdings" panose="05000000000000000000" pitchFamily="2" charset="2"/>
              <a:buChar char="§"/>
              <a:defRPr lang="en-US"/>
            </a:lvl2pPr>
            <a:lvl3pPr marL="914400" indent="0">
              <a:buFontTx/>
              <a:buNone/>
              <a:defRPr lang="en-US"/>
            </a:lvl3pPr>
          </a:lstStyle>
          <a:p>
            <a:pPr marL="457200" lvl="0" indent="-457200">
              <a:buClr>
                <a:srgbClr val="D12531"/>
              </a:buClr>
              <a:buFont typeface="Wingdings" panose="05000000000000000000" pitchFamily="2" charset="2"/>
              <a:buChar char="§"/>
            </a:pPr>
            <a:r>
              <a:rPr lang="en-US"/>
              <a:t>Click to edit Master text styles</a:t>
            </a:r>
          </a:p>
          <a:p>
            <a:pPr marL="914400" lvl="1" indent="-457200">
              <a:buClr>
                <a:srgbClr val="D12531"/>
              </a:buClr>
              <a:buFont typeface="Wingdings" panose="05000000000000000000" pitchFamily="2" charset="2"/>
              <a:buChar char="ü"/>
            </a:pPr>
            <a:r>
              <a:rPr lang="en-US"/>
              <a:t>Second level</a:t>
            </a:r>
          </a:p>
          <a:p>
            <a:pPr marL="1371600" lvl="2" indent="-457200">
              <a:buClr>
                <a:srgbClr val="D12531"/>
              </a:buClr>
              <a:buFont typeface="Wingdings" panose="05000000000000000000" pitchFamily="2" charset="2"/>
              <a:buChar char="ü"/>
            </a:pPr>
            <a:r>
              <a:rPr lang="en-US"/>
              <a:t>Third level</a:t>
            </a:r>
          </a:p>
        </p:txBody>
      </p:sp>
      <p:sp>
        <p:nvSpPr>
          <p:cNvPr id="4" name="Rectangle 3">
            <a:extLst>
              <a:ext uri="{FF2B5EF4-FFF2-40B4-BE49-F238E27FC236}">
                <a16:creationId xmlns:a16="http://schemas.microsoft.com/office/drawing/2014/main" id="{E07EBF51-69EF-4C63-595B-43E08747C3F8}"/>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6" name="Picture 120">
            <a:extLst>
              <a:ext uri="{FF2B5EF4-FFF2-40B4-BE49-F238E27FC236}">
                <a16:creationId xmlns:a16="http://schemas.microsoft.com/office/drawing/2014/main" id="{D47B8BEF-17EB-69BD-413C-BAA15C9DB0E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54600" y="173600"/>
            <a:ext cx="1080000" cy="1080000"/>
          </a:xfrm>
          <a:prstGeom prst="rect">
            <a:avLst/>
          </a:prstGeom>
        </p:spPr>
      </p:pic>
      <p:sp>
        <p:nvSpPr>
          <p:cNvPr id="5" name="Footer Placeholder 2">
            <a:extLst>
              <a:ext uri="{FF2B5EF4-FFF2-40B4-BE49-F238E27FC236}">
                <a16:creationId xmlns:a16="http://schemas.microsoft.com/office/drawing/2014/main" id="{9B76B1E1-6603-5E07-4964-7F26D4DD173B}"/>
              </a:ext>
            </a:extLst>
          </p:cNvPr>
          <p:cNvSpPr>
            <a:spLocks noGrp="1"/>
          </p:cNvSpPr>
          <p:nvPr>
            <p:ph type="ftr" sz="quarter" idx="3"/>
          </p:nvPr>
        </p:nvSpPr>
        <p:spPr>
          <a:xfrm>
            <a:off x="6315074" y="6476156"/>
            <a:ext cx="5740801" cy="273844"/>
          </a:xfrm>
          <a:prstGeom prst="rect">
            <a:avLst/>
          </a:prstGeom>
        </p:spPr>
        <p:txBody>
          <a:bodyPr/>
          <a:lstStyle>
            <a:lvl1pPr>
              <a:defRPr sz="1200">
                <a:solidFill>
                  <a:srgbClr val="7F8184"/>
                </a:solidFill>
                <a:latin typeface="Roboto" panose="02000000000000000000" pitchFamily="2" charset="0"/>
                <a:ea typeface="Roboto" panose="02000000000000000000" pitchFamily="2" charset="0"/>
                <a:cs typeface="Roboto" panose="02000000000000000000" pitchFamily="2" charset="0"/>
              </a:defRPr>
            </a:lvl1pPr>
          </a:lstStyle>
          <a:p>
            <a:pPr algn="r"/>
            <a:r>
              <a:rPr lang="en-US"/>
              <a:t>© 2024 Axway  |  CONFIDENTIAL</a:t>
            </a:r>
          </a:p>
        </p:txBody>
      </p:sp>
    </p:spTree>
    <p:custDataLst>
      <p:tags r:id="rId1"/>
    </p:custDataLst>
    <p:extLst>
      <p:ext uri="{BB962C8B-B14F-4D97-AF65-F5344CB8AC3E}">
        <p14:creationId xmlns:p14="http://schemas.microsoft.com/office/powerpoint/2010/main" val="142421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82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coal Background">
    <p:bg>
      <p:bgPr>
        <a:solidFill>
          <a:srgbClr val="4A4F5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19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th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18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M Prerequisit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91C061F-4221-4E2D-A9A4-A2B79AFE3482}"/>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46F1FF4-D343-4EBF-A144-4271B72BCD41}"/>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Prerequisites</a:t>
            </a:r>
          </a:p>
        </p:txBody>
      </p:sp>
      <p:sp>
        <p:nvSpPr>
          <p:cNvPr id="13" name="Title 1">
            <a:extLst>
              <a:ext uri="{FF2B5EF4-FFF2-40B4-BE49-F238E27FC236}">
                <a16:creationId xmlns:a16="http://schemas.microsoft.com/office/drawing/2014/main" id="{D92340BE-25AF-44E0-AAA5-693ECD648FBA}"/>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4" name="Subtitle 2">
            <a:extLst>
              <a:ext uri="{FF2B5EF4-FFF2-40B4-BE49-F238E27FC236}">
                <a16:creationId xmlns:a16="http://schemas.microsoft.com/office/drawing/2014/main" id="{7864D84F-E66A-4FCF-8611-258CBEEED2EC}"/>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463399F2-1DEE-42B8-9C97-B6B3253917A6}"/>
              </a:ext>
            </a:extLst>
          </p:cNvPr>
          <p:cNvGrpSpPr/>
          <p:nvPr/>
        </p:nvGrpSpPr>
        <p:grpSpPr>
          <a:xfrm>
            <a:off x="7579750" y="1710000"/>
            <a:ext cx="2036350" cy="1407829"/>
            <a:chOff x="7967482" y="2128205"/>
            <a:chExt cx="2036350" cy="1407829"/>
          </a:xfrm>
        </p:grpSpPr>
        <p:sp>
          <p:nvSpPr>
            <p:cNvPr id="3" name="Picture 120">
              <a:extLst>
                <a:ext uri="{FF2B5EF4-FFF2-40B4-BE49-F238E27FC236}">
                  <a16:creationId xmlns:a16="http://schemas.microsoft.com/office/drawing/2014/main" id="{322F81C9-675F-4B1A-8168-E8D00523F64B}"/>
                </a:ext>
              </a:extLst>
            </p:cNvPr>
            <p:cNvSpPr/>
            <p:nvPr/>
          </p:nvSpPr>
          <p:spPr>
            <a:xfrm>
              <a:off x="8434975" y="2576390"/>
              <a:ext cx="1568858" cy="959645"/>
            </a:xfrm>
            <a:custGeom>
              <a:avLst/>
              <a:gdLst>
                <a:gd name="connsiteX0" fmla="*/ 0 w 1568858"/>
                <a:gd name="connsiteY0" fmla="*/ 959645 h 959645"/>
                <a:gd name="connsiteX1" fmla="*/ 215651 w 1568858"/>
                <a:gd name="connsiteY1" fmla="*/ 613256 h 959645"/>
                <a:gd name="connsiteX2" fmla="*/ 1121383 w 1568858"/>
                <a:gd name="connsiteY2" fmla="*/ 540474 h 959645"/>
                <a:gd name="connsiteX3" fmla="*/ 460953 w 1568858"/>
                <a:gd name="connsiteY3" fmla="*/ 52565 h 959645"/>
                <a:gd name="connsiteX4" fmla="*/ 1208991 w 1568858"/>
                <a:gd name="connsiteY4" fmla="*/ 0 h 959645"/>
                <a:gd name="connsiteX5" fmla="*/ 1264252 w 1568858"/>
                <a:gd name="connsiteY5" fmla="*/ 57956 h 959645"/>
                <a:gd name="connsiteX6" fmla="*/ 743995 w 1568858"/>
                <a:gd name="connsiteY6" fmla="*/ 122651 h 959645"/>
                <a:gd name="connsiteX7" fmla="*/ 1568858 w 1568858"/>
                <a:gd name="connsiteY7" fmla="*/ 663126 h 959645"/>
                <a:gd name="connsiteX8" fmla="*/ 0 w 1568858"/>
                <a:gd name="connsiteY8" fmla="*/ 959645 h 95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8858" h="959645">
                  <a:moveTo>
                    <a:pt x="0" y="959645"/>
                  </a:moveTo>
                  <a:lnTo>
                    <a:pt x="215651" y="613256"/>
                  </a:lnTo>
                  <a:lnTo>
                    <a:pt x="1121383" y="540474"/>
                  </a:lnTo>
                  <a:lnTo>
                    <a:pt x="460953" y="52565"/>
                  </a:lnTo>
                  <a:lnTo>
                    <a:pt x="1208991" y="0"/>
                  </a:lnTo>
                  <a:lnTo>
                    <a:pt x="1264252" y="57956"/>
                  </a:lnTo>
                  <a:lnTo>
                    <a:pt x="743995" y="122651"/>
                  </a:lnTo>
                  <a:lnTo>
                    <a:pt x="1568858" y="663126"/>
                  </a:lnTo>
                  <a:lnTo>
                    <a:pt x="0" y="959645"/>
                  </a:lnTo>
                </a:path>
              </a:pathLst>
            </a:custGeom>
            <a:solidFill>
              <a:srgbClr val="4A4F54"/>
            </a:solidFill>
            <a:ln w="13444"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0681E8AC-23FC-439D-9843-D16D28AE3D9B}"/>
                </a:ext>
              </a:extLst>
            </p:cNvPr>
            <p:cNvSpPr/>
            <p:nvPr/>
          </p:nvSpPr>
          <p:spPr>
            <a:xfrm>
              <a:off x="7967482" y="2409848"/>
              <a:ext cx="735000" cy="1077664"/>
            </a:xfrm>
            <a:custGeom>
              <a:avLst/>
              <a:gdLst>
                <a:gd name="connsiteX0" fmla="*/ 699317 w 735000"/>
                <a:gd name="connsiteY0" fmla="*/ 204280 h 1077664"/>
                <a:gd name="connsiteX1" fmla="*/ 321928 w 735000"/>
                <a:gd name="connsiteY1" fmla="*/ 3455 h 1077664"/>
                <a:gd name="connsiteX2" fmla="*/ 103582 w 735000"/>
                <a:gd name="connsiteY2" fmla="*/ 124759 h 1077664"/>
                <a:gd name="connsiteX3" fmla="*/ 59104 w 735000"/>
                <a:gd name="connsiteY3" fmla="*/ 588408 h 1077664"/>
                <a:gd name="connsiteX4" fmla="*/ 373145 w 735000"/>
                <a:gd name="connsiteY4" fmla="*/ 1077665 h 1077664"/>
                <a:gd name="connsiteX5" fmla="*/ 397406 w 735000"/>
                <a:gd name="connsiteY5" fmla="*/ 1041274 h 1077664"/>
                <a:gd name="connsiteX6" fmla="*/ 576666 w 735000"/>
                <a:gd name="connsiteY6" fmla="*/ 762276 h 1077664"/>
                <a:gd name="connsiteX7" fmla="*/ 722230 w 735000"/>
                <a:gd name="connsiteY7" fmla="*/ 477887 h 1077664"/>
                <a:gd name="connsiteX8" fmla="*/ 699317 w 735000"/>
                <a:gd name="connsiteY8" fmla="*/ 204280 h 1077664"/>
                <a:gd name="connsiteX9" fmla="*/ 363711 w 735000"/>
                <a:gd name="connsiteY9" fmla="*/ 593799 h 1077664"/>
                <a:gd name="connsiteX10" fmla="*/ 185799 w 735000"/>
                <a:gd name="connsiteY10" fmla="*/ 388931 h 1077664"/>
                <a:gd name="connsiteX11" fmla="*/ 371798 w 735000"/>
                <a:gd name="connsiteY11" fmla="*/ 197541 h 1077664"/>
                <a:gd name="connsiteX12" fmla="*/ 373145 w 735000"/>
                <a:gd name="connsiteY12" fmla="*/ 197541 h 1077664"/>
                <a:gd name="connsiteX13" fmla="*/ 557796 w 735000"/>
                <a:gd name="connsiteY13" fmla="*/ 390279 h 1077664"/>
                <a:gd name="connsiteX14" fmla="*/ 363711 w 735000"/>
                <a:gd name="connsiteY14" fmla="*/ 593799 h 10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5000" h="1077664">
                  <a:moveTo>
                    <a:pt x="699317" y="204280"/>
                  </a:moveTo>
                  <a:cubicBezTo>
                    <a:pt x="629230" y="62759"/>
                    <a:pt x="476927" y="-18110"/>
                    <a:pt x="321928" y="3455"/>
                  </a:cubicBezTo>
                  <a:cubicBezTo>
                    <a:pt x="235668" y="12890"/>
                    <a:pt x="157495" y="57368"/>
                    <a:pt x="103582" y="124759"/>
                  </a:cubicBezTo>
                  <a:cubicBezTo>
                    <a:pt x="-24460" y="281106"/>
                    <a:pt x="-27156" y="438800"/>
                    <a:pt x="59104" y="588408"/>
                  </a:cubicBezTo>
                  <a:cubicBezTo>
                    <a:pt x="154799" y="754189"/>
                    <a:pt x="263972" y="911884"/>
                    <a:pt x="373145" y="1077665"/>
                  </a:cubicBezTo>
                  <a:cubicBezTo>
                    <a:pt x="383928" y="1061491"/>
                    <a:pt x="390667" y="1052056"/>
                    <a:pt x="397406" y="1041274"/>
                  </a:cubicBezTo>
                  <a:cubicBezTo>
                    <a:pt x="456710" y="948275"/>
                    <a:pt x="513318" y="852580"/>
                    <a:pt x="576666" y="762276"/>
                  </a:cubicBezTo>
                  <a:cubicBezTo>
                    <a:pt x="640013" y="671972"/>
                    <a:pt x="696621" y="584364"/>
                    <a:pt x="722230" y="477887"/>
                  </a:cubicBezTo>
                  <a:cubicBezTo>
                    <a:pt x="745143" y="386235"/>
                    <a:pt x="737056" y="289192"/>
                    <a:pt x="699317" y="204280"/>
                  </a:cubicBezTo>
                  <a:moveTo>
                    <a:pt x="363711" y="593799"/>
                  </a:moveTo>
                  <a:cubicBezTo>
                    <a:pt x="270711" y="593799"/>
                    <a:pt x="185799" y="495408"/>
                    <a:pt x="185799" y="388931"/>
                  </a:cubicBezTo>
                  <a:cubicBezTo>
                    <a:pt x="184451" y="283801"/>
                    <a:pt x="268016" y="198889"/>
                    <a:pt x="371798" y="197541"/>
                  </a:cubicBezTo>
                  <a:cubicBezTo>
                    <a:pt x="371798" y="197541"/>
                    <a:pt x="373145" y="197541"/>
                    <a:pt x="373145" y="197541"/>
                  </a:cubicBezTo>
                  <a:cubicBezTo>
                    <a:pt x="475579" y="201584"/>
                    <a:pt x="557796" y="286497"/>
                    <a:pt x="557796" y="390279"/>
                  </a:cubicBezTo>
                  <a:cubicBezTo>
                    <a:pt x="559144" y="499452"/>
                    <a:pt x="472884" y="589755"/>
                    <a:pt x="363711" y="593799"/>
                  </a:cubicBezTo>
                  <a:close/>
                </a:path>
              </a:pathLst>
            </a:custGeom>
            <a:solidFill>
              <a:srgbClr val="006580"/>
            </a:solidFill>
            <a:ln w="13444"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D61F33CF-711B-4EBD-9D35-35A8C1789197}"/>
                </a:ext>
              </a:extLst>
            </p:cNvPr>
            <p:cNvSpPr/>
            <p:nvPr/>
          </p:nvSpPr>
          <p:spPr>
            <a:xfrm>
              <a:off x="9630504" y="2128205"/>
              <a:ext cx="331044" cy="484575"/>
            </a:xfrm>
            <a:custGeom>
              <a:avLst/>
              <a:gdLst>
                <a:gd name="connsiteX0" fmla="*/ 308634 w 331044"/>
                <a:gd name="connsiteY0" fmla="*/ 78883 h 484575"/>
                <a:gd name="connsiteX1" fmla="*/ 78157 w 331044"/>
                <a:gd name="connsiteY1" fmla="*/ 26318 h 484575"/>
                <a:gd name="connsiteX2" fmla="*/ 16158 w 331044"/>
                <a:gd name="connsiteY2" fmla="*/ 241968 h 484575"/>
                <a:gd name="connsiteX3" fmla="*/ 164418 w 331044"/>
                <a:gd name="connsiteY3" fmla="*/ 484575 h 484575"/>
                <a:gd name="connsiteX4" fmla="*/ 239895 w 331044"/>
                <a:gd name="connsiteY4" fmla="*/ 363272 h 484575"/>
                <a:gd name="connsiteX5" fmla="*/ 309982 w 331044"/>
                <a:gd name="connsiteY5" fmla="*/ 250055 h 484575"/>
                <a:gd name="connsiteX6" fmla="*/ 308634 w 331044"/>
                <a:gd name="connsiteY6" fmla="*/ 78883 h 484575"/>
                <a:gd name="connsiteX7" fmla="*/ 159026 w 331044"/>
                <a:gd name="connsiteY7" fmla="*/ 263533 h 484575"/>
                <a:gd name="connsiteX8" fmla="*/ 82201 w 331044"/>
                <a:gd name="connsiteY8" fmla="*/ 169186 h 484575"/>
                <a:gd name="connsiteX9" fmla="*/ 167113 w 331044"/>
                <a:gd name="connsiteY9" fmla="*/ 82926 h 484575"/>
                <a:gd name="connsiteX10" fmla="*/ 245287 w 331044"/>
                <a:gd name="connsiteY10" fmla="*/ 170534 h 484575"/>
                <a:gd name="connsiteX11" fmla="*/ 159026 w 331044"/>
                <a:gd name="connsiteY11" fmla="*/ 263533 h 48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044" h="484575">
                  <a:moveTo>
                    <a:pt x="308634" y="78883"/>
                  </a:moveTo>
                  <a:cubicBezTo>
                    <a:pt x="258765" y="-639"/>
                    <a:pt x="156331" y="-23551"/>
                    <a:pt x="78157" y="26318"/>
                  </a:cubicBezTo>
                  <a:cubicBezTo>
                    <a:pt x="6723" y="72144"/>
                    <a:pt x="-20233" y="165143"/>
                    <a:pt x="16158" y="241968"/>
                  </a:cubicBezTo>
                  <a:cubicBezTo>
                    <a:pt x="57940" y="324185"/>
                    <a:pt x="111853" y="399663"/>
                    <a:pt x="164418" y="484575"/>
                  </a:cubicBezTo>
                  <a:cubicBezTo>
                    <a:pt x="192722" y="438750"/>
                    <a:pt x="215634" y="401011"/>
                    <a:pt x="239895" y="363272"/>
                  </a:cubicBezTo>
                  <a:cubicBezTo>
                    <a:pt x="264156" y="325533"/>
                    <a:pt x="291112" y="289142"/>
                    <a:pt x="309982" y="250055"/>
                  </a:cubicBezTo>
                  <a:cubicBezTo>
                    <a:pt x="338286" y="196143"/>
                    <a:pt x="338286" y="131447"/>
                    <a:pt x="308634" y="78883"/>
                  </a:cubicBezTo>
                  <a:moveTo>
                    <a:pt x="159026" y="263533"/>
                  </a:moveTo>
                  <a:cubicBezTo>
                    <a:pt x="113201" y="256794"/>
                    <a:pt x="80853" y="215012"/>
                    <a:pt x="82201" y="169186"/>
                  </a:cubicBezTo>
                  <a:cubicBezTo>
                    <a:pt x="82201" y="122013"/>
                    <a:pt x="119940" y="82926"/>
                    <a:pt x="167113" y="82926"/>
                  </a:cubicBezTo>
                  <a:cubicBezTo>
                    <a:pt x="212939" y="85622"/>
                    <a:pt x="246634" y="124708"/>
                    <a:pt x="245287" y="170534"/>
                  </a:cubicBezTo>
                  <a:cubicBezTo>
                    <a:pt x="247982" y="220403"/>
                    <a:pt x="208895" y="262186"/>
                    <a:pt x="159026" y="263533"/>
                  </a:cubicBezTo>
                  <a:close/>
                </a:path>
              </a:pathLst>
            </a:custGeom>
            <a:solidFill>
              <a:srgbClr val="4A4F54"/>
            </a:solidFill>
            <a:ln w="13444"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98669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requisit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3960000" cy="46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Install X</a:t>
            </a:r>
          </a:p>
          <a:p>
            <a:pPr lvl="0"/>
            <a:r>
              <a:rPr lang="en-US"/>
              <a:t>Get a license for X</a:t>
            </a:r>
          </a:p>
          <a:p>
            <a:pPr lvl="0"/>
            <a:r>
              <a:rPr lang="en-US"/>
              <a:t>Basic knowledge of X</a:t>
            </a:r>
          </a:p>
          <a:p>
            <a:pPr lvl="0"/>
            <a:endParaRPr lang="en-US"/>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lstStyle>
            <a:lvl1pPr>
              <a:defRPr/>
            </a:lvl1pPr>
          </a:lstStyle>
          <a:p>
            <a:r>
              <a:rPr lang="en-US"/>
              <a:t>Let’s make sure you’re ready to start</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Prerequisites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Do you have everything to start?</a:t>
              </a:r>
            </a:p>
            <a:p>
              <a:pPr marL="171450" indent="-171450" algn="l">
                <a:buFont typeface="Arial" panose="020B0604020202020204" pitchFamily="34" charset="0"/>
                <a:buChar char="•"/>
              </a:pPr>
              <a:r>
                <a:rPr lang="en-GB" sz="1200">
                  <a:solidFill>
                    <a:schemeClr val="tx1"/>
                  </a:solidFill>
                  <a:latin typeface="Roboto"/>
                </a:rPr>
                <a:t>Please make sure spend some time thinking if there are any prerequisites. Our learners time is precious and we don’t want them to start a course and then find out half way they cannot continue.</a:t>
              </a:r>
            </a:p>
            <a:p>
              <a:pPr marL="171450" indent="-171450" algn="l">
                <a:buFont typeface="Arial" panose="020B0604020202020204" pitchFamily="34" charset="0"/>
                <a:buChar char="•"/>
              </a:pPr>
              <a:r>
                <a:rPr lang="en-GB" sz="1200">
                  <a:solidFill>
                    <a:schemeClr val="tx1"/>
                  </a:solidFill>
                  <a:latin typeface="Roboto"/>
                </a:rPr>
                <a:t>We are experienced guides, we want to show our learners that we will make it easy for them every step of the way and we know what they need. </a:t>
              </a:r>
            </a:p>
            <a:p>
              <a:pPr marL="0" indent="0" algn="l">
                <a:buFont typeface="Arial" panose="020B0604020202020204" pitchFamily="34" charset="0"/>
                <a:buNone/>
              </a:pPr>
              <a:r>
                <a:rPr lang="en-GB" sz="1200">
                  <a:solidFill>
                    <a:schemeClr val="tx1"/>
                  </a:solidFill>
                  <a:latin typeface="Roboto"/>
                </a:rPr>
                <a:t>Examples of Prerequisites </a:t>
              </a:r>
            </a:p>
            <a:p>
              <a:pPr marL="171450" indent="-171450" algn="l">
                <a:buFont typeface="Arial" panose="020B0604020202020204" pitchFamily="34" charset="0"/>
                <a:buChar char="•"/>
              </a:pPr>
              <a:r>
                <a:rPr lang="en-GB" sz="1200">
                  <a:solidFill>
                    <a:schemeClr val="tx1"/>
                  </a:solidFill>
                  <a:latin typeface="Roboto"/>
                </a:rPr>
                <a:t>Always strive to provide the link to the solution next to the requirement</a:t>
              </a:r>
            </a:p>
            <a:p>
              <a:pPr marL="171450" indent="-171450" algn="l">
                <a:buFont typeface="Arial" panose="020B0604020202020204" pitchFamily="34" charset="0"/>
                <a:buChar char="•"/>
              </a:pPr>
              <a:r>
                <a:rPr lang="en-GB" sz="1200">
                  <a:solidFill>
                    <a:schemeClr val="tx1"/>
                  </a:solidFill>
                  <a:latin typeface="Roboto"/>
                </a:rPr>
                <a:t>Foundational knowledge: be clear what sort of knowledge and level. See if there is any course in AU (or outside)  you can offer to level up.</a:t>
              </a:r>
            </a:p>
            <a:p>
              <a:pPr marL="171450" indent="-171450" algn="l">
                <a:buFont typeface="Arial" panose="020B0604020202020204" pitchFamily="34" charset="0"/>
                <a:buChar char="•"/>
              </a:pPr>
              <a:r>
                <a:rPr lang="en-GB" sz="1200">
                  <a:solidFill>
                    <a:schemeClr val="tx1"/>
                  </a:solidFill>
                  <a:latin typeface="Roboto"/>
                </a:rPr>
                <a:t>Keys, accounts or licences to any software. The AU platform has direct links to market place and support if needed.</a:t>
              </a:r>
            </a:p>
            <a:p>
              <a:pPr marL="171450" indent="-171450" algn="l">
                <a:buFont typeface="Arial" panose="020B0604020202020204" pitchFamily="34" charset="0"/>
                <a:buChar char="•"/>
              </a:pPr>
              <a:r>
                <a:rPr lang="en-GB" sz="1200">
                  <a:solidFill>
                    <a:schemeClr val="tx1"/>
                  </a:solidFill>
                  <a:latin typeface="Roboto"/>
                </a:rPr>
                <a:t>Hardware configuration</a:t>
              </a:r>
            </a:p>
            <a:p>
              <a:pPr marL="171450" indent="-171450" algn="l">
                <a:buFont typeface="Arial" panose="020B0604020202020204" pitchFamily="34" charset="0"/>
                <a:buChar char="•"/>
              </a:pPr>
              <a:r>
                <a:rPr lang="en-GB" sz="1200">
                  <a:solidFill>
                    <a:schemeClr val="tx1"/>
                  </a:solidFill>
                  <a:latin typeface="Roboto"/>
                </a:rPr>
                <a:t>If it is advice to complete the whole course at once how much time they will need to complete it.</a:t>
              </a:r>
            </a:p>
          </p:txBody>
        </p:sp>
      </p:grpSp>
      <p:sp>
        <p:nvSpPr>
          <p:cNvPr id="12" name="Content Placeholder 2">
            <a:extLst>
              <a:ext uri="{FF2B5EF4-FFF2-40B4-BE49-F238E27FC236}">
                <a16:creationId xmlns:a16="http://schemas.microsoft.com/office/drawing/2014/main" id="{F45AD755-3AE4-4E47-96BF-A514A6466BC8}"/>
              </a:ext>
            </a:extLst>
          </p:cNvPr>
          <p:cNvSpPr>
            <a:spLocks noGrp="1"/>
          </p:cNvSpPr>
          <p:nvPr>
            <p:ph idx="10" hasCustomPrompt="1"/>
          </p:nvPr>
        </p:nvSpPr>
        <p:spPr>
          <a:xfrm>
            <a:off x="4700466" y="1620000"/>
            <a:ext cx="3960000" cy="4680000"/>
          </a:xfr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Link to install it</a:t>
            </a:r>
          </a:p>
          <a:p>
            <a:pPr lvl="0"/>
            <a:r>
              <a:rPr lang="en-US"/>
              <a:t>Link to get license</a:t>
            </a:r>
          </a:p>
          <a:p>
            <a:pPr lvl="0"/>
            <a:r>
              <a:rPr lang="en-US"/>
              <a:t>Link to course</a:t>
            </a:r>
          </a:p>
          <a:p>
            <a:pPr lvl="0"/>
            <a:endParaRPr lang="en-US"/>
          </a:p>
        </p:txBody>
      </p:sp>
      <p:sp>
        <p:nvSpPr>
          <p:cNvPr id="13" name="Text Placeholder 6">
            <a:extLst>
              <a:ext uri="{FF2B5EF4-FFF2-40B4-BE49-F238E27FC236}">
                <a16:creationId xmlns:a16="http://schemas.microsoft.com/office/drawing/2014/main" id="{3295F0DF-C24B-4EFE-9C98-6CB8EF0A70D1}"/>
              </a:ext>
            </a:extLst>
          </p:cNvPr>
          <p:cNvSpPr>
            <a:spLocks noGrp="1"/>
          </p:cNvSpPr>
          <p:nvPr>
            <p:ph type="body" sz="quarter" idx="11" hasCustomPrompt="1"/>
          </p:nvPr>
        </p:nvSpPr>
        <p:spPr>
          <a:xfrm>
            <a:off x="11576514" y="6227430"/>
            <a:ext cx="540000" cy="540000"/>
          </a:xfrm>
        </p:spPr>
        <p:txBody>
          <a:bodyPr anchor="ctr">
            <a:noAutofit/>
          </a:bodyPr>
          <a:lstStyle>
            <a:lvl1pPr marL="0" indent="0" algn="ctr">
              <a:buNone/>
              <a:defRPr sz="2000" b="1">
                <a:solidFill>
                  <a:schemeClr val="bg1"/>
                </a:solidFill>
              </a:defRPr>
            </a:lvl1pPr>
          </a:lstStyle>
          <a:p>
            <a:pPr lvl="0"/>
            <a:r>
              <a:rPr lang="en-US"/>
              <a:t>##</a:t>
            </a:r>
          </a:p>
        </p:txBody>
      </p:sp>
      <p:sp>
        <p:nvSpPr>
          <p:cNvPr id="14" name="Rectangle 13">
            <a:extLst>
              <a:ext uri="{FF2B5EF4-FFF2-40B4-BE49-F238E27FC236}">
                <a16:creationId xmlns:a16="http://schemas.microsoft.com/office/drawing/2014/main" id="{808973F6-F444-457C-84DE-736A9CF50B6D}"/>
              </a:ext>
            </a:extLst>
          </p:cNvPr>
          <p:cNvSpPr/>
          <p:nvPr userDrawn="1"/>
        </p:nvSpPr>
        <p:spPr>
          <a:xfrm>
            <a:off x="1076656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F4251F31-5672-48B1-BA9E-3D764078D78F}"/>
              </a:ext>
            </a:extLst>
          </p:cNvPr>
          <p:cNvGrpSpPr/>
          <p:nvPr/>
        </p:nvGrpSpPr>
        <p:grpSpPr>
          <a:xfrm>
            <a:off x="11130492" y="447069"/>
            <a:ext cx="788364" cy="545035"/>
            <a:chOff x="11130492" y="447069"/>
            <a:chExt cx="788364" cy="545035"/>
          </a:xfrm>
          <a:solidFill>
            <a:schemeClr val="bg1"/>
          </a:solidFill>
        </p:grpSpPr>
        <p:sp>
          <p:nvSpPr>
            <p:cNvPr id="5" name="Picture 120">
              <a:extLst>
                <a:ext uri="{FF2B5EF4-FFF2-40B4-BE49-F238E27FC236}">
                  <a16:creationId xmlns:a16="http://schemas.microsoft.com/office/drawing/2014/main" id="{EA224581-416D-486A-91E3-215C0F8F0AA7}"/>
                </a:ext>
              </a:extLst>
            </p:cNvPr>
            <p:cNvSpPr/>
            <p:nvPr/>
          </p:nvSpPr>
          <p:spPr>
            <a:xfrm>
              <a:off x="11311480" y="620582"/>
              <a:ext cx="607377" cy="371522"/>
            </a:xfrm>
            <a:custGeom>
              <a:avLst/>
              <a:gdLst>
                <a:gd name="connsiteX0" fmla="*/ 0 w 607377"/>
                <a:gd name="connsiteY0" fmla="*/ 371523 h 371522"/>
                <a:gd name="connsiteX1" fmla="*/ 83488 w 607377"/>
                <a:gd name="connsiteY1" fmla="*/ 237420 h 371522"/>
                <a:gd name="connsiteX2" fmla="*/ 434139 w 607377"/>
                <a:gd name="connsiteY2" fmla="*/ 209242 h 371522"/>
                <a:gd name="connsiteX3" fmla="*/ 178456 w 607377"/>
                <a:gd name="connsiteY3" fmla="*/ 20350 h 371522"/>
                <a:gd name="connsiteX4" fmla="*/ 468056 w 607377"/>
                <a:gd name="connsiteY4" fmla="*/ 0 h 371522"/>
                <a:gd name="connsiteX5" fmla="*/ 489450 w 607377"/>
                <a:gd name="connsiteY5" fmla="*/ 22437 h 371522"/>
                <a:gd name="connsiteX6" fmla="*/ 288034 w 607377"/>
                <a:gd name="connsiteY6" fmla="*/ 47484 h 371522"/>
                <a:gd name="connsiteX7" fmla="*/ 607377 w 607377"/>
                <a:gd name="connsiteY7" fmla="*/ 256726 h 371522"/>
                <a:gd name="connsiteX8" fmla="*/ 0 w 607377"/>
                <a:gd name="connsiteY8" fmla="*/ 371523 h 37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377" h="371522">
                  <a:moveTo>
                    <a:pt x="0" y="371523"/>
                  </a:moveTo>
                  <a:lnTo>
                    <a:pt x="83488" y="237420"/>
                  </a:lnTo>
                  <a:lnTo>
                    <a:pt x="434139" y="209242"/>
                  </a:lnTo>
                  <a:lnTo>
                    <a:pt x="178456" y="20350"/>
                  </a:lnTo>
                  <a:lnTo>
                    <a:pt x="468056" y="0"/>
                  </a:lnTo>
                  <a:lnTo>
                    <a:pt x="489450" y="22437"/>
                  </a:lnTo>
                  <a:lnTo>
                    <a:pt x="288034" y="47484"/>
                  </a:lnTo>
                  <a:lnTo>
                    <a:pt x="607377" y="256726"/>
                  </a:lnTo>
                  <a:lnTo>
                    <a:pt x="0" y="371523"/>
                  </a:lnTo>
                </a:path>
              </a:pathLst>
            </a:custGeom>
            <a:solidFill>
              <a:schemeClr val="bg1"/>
            </a:solidFill>
            <a:ln w="5209"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29134646-88DA-4907-9C82-B0E2386B439A}"/>
                </a:ext>
              </a:extLst>
            </p:cNvPr>
            <p:cNvSpPr/>
            <p:nvPr/>
          </p:nvSpPr>
          <p:spPr>
            <a:xfrm>
              <a:off x="11130492" y="556106"/>
              <a:ext cx="284552" cy="417213"/>
            </a:xfrm>
            <a:custGeom>
              <a:avLst/>
              <a:gdLst>
                <a:gd name="connsiteX0" fmla="*/ 270738 w 284552"/>
                <a:gd name="connsiteY0" fmla="*/ 79086 h 417213"/>
                <a:gd name="connsiteX1" fmla="*/ 124633 w 284552"/>
                <a:gd name="connsiteY1" fmla="*/ 1338 h 417213"/>
                <a:gd name="connsiteX2" fmla="*/ 40101 w 284552"/>
                <a:gd name="connsiteY2" fmla="*/ 48300 h 417213"/>
                <a:gd name="connsiteX3" fmla="*/ 22882 w 284552"/>
                <a:gd name="connsiteY3" fmla="*/ 227800 h 417213"/>
                <a:gd name="connsiteX4" fmla="*/ 144462 w 284552"/>
                <a:gd name="connsiteY4" fmla="*/ 417214 h 417213"/>
                <a:gd name="connsiteX5" fmla="*/ 153854 w 284552"/>
                <a:gd name="connsiteY5" fmla="*/ 403125 h 417213"/>
                <a:gd name="connsiteX6" fmla="*/ 223254 w 284552"/>
                <a:gd name="connsiteY6" fmla="*/ 295112 h 417213"/>
                <a:gd name="connsiteX7" fmla="*/ 279608 w 284552"/>
                <a:gd name="connsiteY7" fmla="*/ 185012 h 417213"/>
                <a:gd name="connsiteX8" fmla="*/ 270738 w 284552"/>
                <a:gd name="connsiteY8" fmla="*/ 79086 h 417213"/>
                <a:gd name="connsiteX9" fmla="*/ 140809 w 284552"/>
                <a:gd name="connsiteY9" fmla="*/ 229887 h 417213"/>
                <a:gd name="connsiteX10" fmla="*/ 71931 w 284552"/>
                <a:gd name="connsiteY10" fmla="*/ 150573 h 417213"/>
                <a:gd name="connsiteX11" fmla="*/ 143940 w 284552"/>
                <a:gd name="connsiteY11" fmla="*/ 76477 h 417213"/>
                <a:gd name="connsiteX12" fmla="*/ 144462 w 284552"/>
                <a:gd name="connsiteY12" fmla="*/ 76477 h 417213"/>
                <a:gd name="connsiteX13" fmla="*/ 215949 w 284552"/>
                <a:gd name="connsiteY13" fmla="*/ 151095 h 417213"/>
                <a:gd name="connsiteX14" fmla="*/ 140809 w 284552"/>
                <a:gd name="connsiteY14" fmla="*/ 229887 h 4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552" h="417213">
                  <a:moveTo>
                    <a:pt x="270738" y="79086"/>
                  </a:moveTo>
                  <a:cubicBezTo>
                    <a:pt x="243604" y="24297"/>
                    <a:pt x="184640" y="-7011"/>
                    <a:pt x="124633" y="1338"/>
                  </a:cubicBezTo>
                  <a:cubicBezTo>
                    <a:pt x="91238" y="4990"/>
                    <a:pt x="60973" y="22210"/>
                    <a:pt x="40101" y="48300"/>
                  </a:cubicBezTo>
                  <a:cubicBezTo>
                    <a:pt x="-9470" y="108829"/>
                    <a:pt x="-10513" y="169880"/>
                    <a:pt x="22882" y="227800"/>
                  </a:cubicBezTo>
                  <a:cubicBezTo>
                    <a:pt x="59930" y="291981"/>
                    <a:pt x="102196" y="353032"/>
                    <a:pt x="144462" y="417214"/>
                  </a:cubicBezTo>
                  <a:cubicBezTo>
                    <a:pt x="148636" y="410952"/>
                    <a:pt x="151245" y="407299"/>
                    <a:pt x="153854" y="403125"/>
                  </a:cubicBezTo>
                  <a:cubicBezTo>
                    <a:pt x="176813" y="367121"/>
                    <a:pt x="198729" y="330073"/>
                    <a:pt x="223254" y="295112"/>
                  </a:cubicBezTo>
                  <a:cubicBezTo>
                    <a:pt x="247778" y="260151"/>
                    <a:pt x="269694" y="226234"/>
                    <a:pt x="279608" y="185012"/>
                  </a:cubicBezTo>
                  <a:cubicBezTo>
                    <a:pt x="288479" y="149529"/>
                    <a:pt x="285348" y="111960"/>
                    <a:pt x="270738" y="79086"/>
                  </a:cubicBezTo>
                  <a:moveTo>
                    <a:pt x="140809" y="229887"/>
                  </a:moveTo>
                  <a:cubicBezTo>
                    <a:pt x="104805" y="229887"/>
                    <a:pt x="71931" y="191795"/>
                    <a:pt x="71931" y="150573"/>
                  </a:cubicBezTo>
                  <a:cubicBezTo>
                    <a:pt x="71410" y="109872"/>
                    <a:pt x="103761" y="76999"/>
                    <a:pt x="143940" y="76477"/>
                  </a:cubicBezTo>
                  <a:cubicBezTo>
                    <a:pt x="143940" y="76477"/>
                    <a:pt x="144462" y="76477"/>
                    <a:pt x="144462" y="76477"/>
                  </a:cubicBezTo>
                  <a:cubicBezTo>
                    <a:pt x="184119" y="78043"/>
                    <a:pt x="215949" y="110916"/>
                    <a:pt x="215949" y="151095"/>
                  </a:cubicBezTo>
                  <a:cubicBezTo>
                    <a:pt x="216470" y="193361"/>
                    <a:pt x="183075" y="228321"/>
                    <a:pt x="140809" y="229887"/>
                  </a:cubicBezTo>
                  <a:close/>
                </a:path>
              </a:pathLst>
            </a:custGeom>
            <a:solidFill>
              <a:schemeClr val="bg1"/>
            </a:solidFill>
            <a:ln w="5209"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94877332-755A-493E-B6B2-2E1BC92A7C03}"/>
                </a:ext>
              </a:extLst>
            </p:cNvPr>
            <p:cNvSpPr/>
            <p:nvPr/>
          </p:nvSpPr>
          <p:spPr>
            <a:xfrm>
              <a:off x="11774324" y="447069"/>
              <a:ext cx="128162" cy="187601"/>
            </a:xfrm>
            <a:custGeom>
              <a:avLst/>
              <a:gdLst>
                <a:gd name="connsiteX0" fmla="*/ 119486 w 128162"/>
                <a:gd name="connsiteY0" fmla="*/ 30539 h 187601"/>
                <a:gd name="connsiteX1" fmla="*/ 30258 w 128162"/>
                <a:gd name="connsiteY1" fmla="*/ 10189 h 187601"/>
                <a:gd name="connsiteX2" fmla="*/ 6255 w 128162"/>
                <a:gd name="connsiteY2" fmla="*/ 93677 h 187601"/>
                <a:gd name="connsiteX3" fmla="*/ 63654 w 128162"/>
                <a:gd name="connsiteY3" fmla="*/ 187601 h 187601"/>
                <a:gd name="connsiteX4" fmla="*/ 92874 w 128162"/>
                <a:gd name="connsiteY4" fmla="*/ 140639 h 187601"/>
                <a:gd name="connsiteX5" fmla="*/ 120008 w 128162"/>
                <a:gd name="connsiteY5" fmla="*/ 96808 h 187601"/>
                <a:gd name="connsiteX6" fmla="*/ 119486 w 128162"/>
                <a:gd name="connsiteY6" fmla="*/ 30539 h 187601"/>
                <a:gd name="connsiteX7" fmla="*/ 61566 w 128162"/>
                <a:gd name="connsiteY7" fmla="*/ 102026 h 187601"/>
                <a:gd name="connsiteX8" fmla="*/ 31824 w 128162"/>
                <a:gd name="connsiteY8" fmla="*/ 65500 h 187601"/>
                <a:gd name="connsiteX9" fmla="*/ 64697 w 128162"/>
                <a:gd name="connsiteY9" fmla="*/ 32105 h 187601"/>
                <a:gd name="connsiteX10" fmla="*/ 94962 w 128162"/>
                <a:gd name="connsiteY10" fmla="*/ 66022 h 187601"/>
                <a:gd name="connsiteX11" fmla="*/ 61566 w 128162"/>
                <a:gd name="connsiteY11" fmla="*/ 102026 h 1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162" h="187601">
                  <a:moveTo>
                    <a:pt x="119486" y="30539"/>
                  </a:moveTo>
                  <a:cubicBezTo>
                    <a:pt x="100180" y="-247"/>
                    <a:pt x="60523" y="-9118"/>
                    <a:pt x="30258" y="10189"/>
                  </a:cubicBezTo>
                  <a:cubicBezTo>
                    <a:pt x="2603" y="27930"/>
                    <a:pt x="-7833" y="63934"/>
                    <a:pt x="6255" y="93677"/>
                  </a:cubicBezTo>
                  <a:cubicBezTo>
                    <a:pt x="22431" y="125507"/>
                    <a:pt x="43303" y="154728"/>
                    <a:pt x="63654" y="187601"/>
                  </a:cubicBezTo>
                  <a:cubicBezTo>
                    <a:pt x="74611" y="169860"/>
                    <a:pt x="83482" y="155250"/>
                    <a:pt x="92874" y="140639"/>
                  </a:cubicBezTo>
                  <a:cubicBezTo>
                    <a:pt x="102267" y="126029"/>
                    <a:pt x="112703" y="111940"/>
                    <a:pt x="120008" y="96808"/>
                  </a:cubicBezTo>
                  <a:cubicBezTo>
                    <a:pt x="130966" y="75936"/>
                    <a:pt x="130966" y="50889"/>
                    <a:pt x="119486" y="30539"/>
                  </a:cubicBezTo>
                  <a:moveTo>
                    <a:pt x="61566" y="102026"/>
                  </a:moveTo>
                  <a:cubicBezTo>
                    <a:pt x="43825" y="99417"/>
                    <a:pt x="31302" y="83241"/>
                    <a:pt x="31824" y="65500"/>
                  </a:cubicBezTo>
                  <a:cubicBezTo>
                    <a:pt x="31824" y="47237"/>
                    <a:pt x="46434" y="32105"/>
                    <a:pt x="64697" y="32105"/>
                  </a:cubicBezTo>
                  <a:cubicBezTo>
                    <a:pt x="82438" y="33148"/>
                    <a:pt x="95483" y="48280"/>
                    <a:pt x="94962" y="66022"/>
                  </a:cubicBezTo>
                  <a:cubicBezTo>
                    <a:pt x="96005" y="85328"/>
                    <a:pt x="80873" y="101504"/>
                    <a:pt x="61566" y="102026"/>
                  </a:cubicBezTo>
                  <a:close/>
                </a:path>
              </a:pathLst>
            </a:custGeom>
            <a:solidFill>
              <a:schemeClr val="bg1"/>
            </a:solidFill>
            <a:ln w="5209"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42896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M Concept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080E8D7-EB53-4C83-81EC-6D7CB074E967}"/>
              </a:ext>
            </a:extLst>
          </p:cNvPr>
          <p:cNvSpPr/>
          <p:nvPr userDrawn="1"/>
        </p:nvSpPr>
        <p:spPr>
          <a:xfrm>
            <a:off x="5723850" y="-1746"/>
            <a:ext cx="574815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67F279-41C2-4092-8FFE-89580ADC90F6}"/>
              </a:ext>
            </a:extLst>
          </p:cNvPr>
          <p:cNvSpPr/>
          <p:nvPr userDrawn="1"/>
        </p:nvSpPr>
        <p:spPr>
          <a:xfrm>
            <a:off x="7621" y="-1746"/>
            <a:ext cx="5707839" cy="5777934"/>
          </a:xfrm>
          <a:prstGeom prst="rect">
            <a:avLst/>
          </a:prstGeom>
          <a:solidFill>
            <a:srgbClr val="006580"/>
          </a:solidFill>
          <a:ln>
            <a:solidFill>
              <a:srgbClr val="006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6977925"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Concepts</a:t>
            </a:r>
          </a:p>
        </p:txBody>
      </p:sp>
      <p:sp>
        <p:nvSpPr>
          <p:cNvPr id="10" name="Title 1">
            <a:extLst>
              <a:ext uri="{FF2B5EF4-FFF2-40B4-BE49-F238E27FC236}">
                <a16:creationId xmlns:a16="http://schemas.microsoft.com/office/drawing/2014/main" id="{0F9198CE-3EF5-4F4D-BD62-91720F4BB62D}"/>
              </a:ext>
            </a:extLst>
          </p:cNvPr>
          <p:cNvSpPr>
            <a:spLocks noGrp="1"/>
          </p:cNvSpPr>
          <p:nvPr>
            <p:ph type="ctrTitle" hasCustomPrompt="1"/>
          </p:nvPr>
        </p:nvSpPr>
        <p:spPr>
          <a:xfrm>
            <a:off x="156428" y="1080000"/>
            <a:ext cx="5400000" cy="1754326"/>
          </a:xfr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1" name="Subtitle 2">
            <a:extLst>
              <a:ext uri="{FF2B5EF4-FFF2-40B4-BE49-F238E27FC236}">
                <a16:creationId xmlns:a16="http://schemas.microsoft.com/office/drawing/2014/main" id="{48972CC1-FAF6-43F8-83B2-C891D1F63E88}"/>
              </a:ext>
            </a:extLst>
          </p:cNvPr>
          <p:cNvSpPr>
            <a:spLocks noGrp="1"/>
          </p:cNvSpPr>
          <p:nvPr>
            <p:ph type="subTitle" idx="1" hasCustomPrompt="1"/>
          </p:nvPr>
        </p:nvSpPr>
        <p:spPr>
          <a:xfrm>
            <a:off x="156428" y="3600000"/>
            <a:ext cx="5400000" cy="2160000"/>
          </a:xfr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2B255BE0-7BB4-4070-A383-364A99383214}"/>
              </a:ext>
            </a:extLst>
          </p:cNvPr>
          <p:cNvGrpSpPr/>
          <p:nvPr/>
        </p:nvGrpSpPr>
        <p:grpSpPr>
          <a:xfrm>
            <a:off x="7613551" y="1829297"/>
            <a:ext cx="1968749" cy="1661624"/>
            <a:chOff x="8018250" y="2131221"/>
            <a:chExt cx="1968749" cy="1661624"/>
          </a:xfrm>
        </p:grpSpPr>
        <p:sp>
          <p:nvSpPr>
            <p:cNvPr id="3" name="Picture 120">
              <a:extLst>
                <a:ext uri="{FF2B5EF4-FFF2-40B4-BE49-F238E27FC236}">
                  <a16:creationId xmlns:a16="http://schemas.microsoft.com/office/drawing/2014/main" id="{501C7B2B-C1A5-4A1D-BC1A-8F350BD31E19}"/>
                </a:ext>
              </a:extLst>
            </p:cNvPr>
            <p:cNvSpPr/>
            <p:nvPr/>
          </p:nvSpPr>
          <p:spPr>
            <a:xfrm>
              <a:off x="8018250" y="2204721"/>
              <a:ext cx="494812" cy="1577624"/>
            </a:xfrm>
            <a:custGeom>
              <a:avLst/>
              <a:gdLst>
                <a:gd name="connsiteX0" fmla="*/ 0 w 494812"/>
                <a:gd name="connsiteY0" fmla="*/ 0 h 1577624"/>
                <a:gd name="connsiteX1" fmla="*/ 0 w 494812"/>
                <a:gd name="connsiteY1" fmla="*/ 1577625 h 1577624"/>
                <a:gd name="connsiteX2" fmla="*/ 494813 w 494812"/>
                <a:gd name="connsiteY2" fmla="*/ 1577625 h 1577624"/>
                <a:gd name="connsiteX3" fmla="*/ 494813 w 494812"/>
                <a:gd name="connsiteY3" fmla="*/ 0 h 1577624"/>
                <a:gd name="connsiteX4" fmla="*/ 0 w 494812"/>
                <a:gd name="connsiteY4" fmla="*/ 0 h 1577624"/>
                <a:gd name="connsiteX5" fmla="*/ 438375 w 494812"/>
                <a:gd name="connsiteY5" fmla="*/ 1420125 h 1577624"/>
                <a:gd name="connsiteX6" fmla="*/ 56437 w 494812"/>
                <a:gd name="connsiteY6" fmla="*/ 1420125 h 1577624"/>
                <a:gd name="connsiteX7" fmla="*/ 56437 w 494812"/>
                <a:gd name="connsiteY7" fmla="*/ 1315125 h 1577624"/>
                <a:gd name="connsiteX8" fmla="*/ 439688 w 494812"/>
                <a:gd name="connsiteY8" fmla="*/ 1315125 h 1577624"/>
                <a:gd name="connsiteX9" fmla="*/ 439688 w 494812"/>
                <a:gd name="connsiteY9" fmla="*/ 1420125 h 1577624"/>
                <a:gd name="connsiteX10" fmla="*/ 438375 w 494812"/>
                <a:gd name="connsiteY10" fmla="*/ 427875 h 1577624"/>
                <a:gd name="connsiteX11" fmla="*/ 56437 w 494812"/>
                <a:gd name="connsiteY11" fmla="*/ 427875 h 1577624"/>
                <a:gd name="connsiteX12" fmla="*/ 56437 w 494812"/>
                <a:gd name="connsiteY12" fmla="*/ 375375 h 1577624"/>
                <a:gd name="connsiteX13" fmla="*/ 439688 w 494812"/>
                <a:gd name="connsiteY13" fmla="*/ 375375 h 1577624"/>
                <a:gd name="connsiteX14" fmla="*/ 439688 w 494812"/>
                <a:gd name="connsiteY14" fmla="*/ 427875 h 1577624"/>
                <a:gd name="connsiteX15" fmla="*/ 438375 w 494812"/>
                <a:gd name="connsiteY15" fmla="*/ 270375 h 1577624"/>
                <a:gd name="connsiteX16" fmla="*/ 56437 w 494812"/>
                <a:gd name="connsiteY16" fmla="*/ 270375 h 1577624"/>
                <a:gd name="connsiteX17" fmla="*/ 56437 w 494812"/>
                <a:gd name="connsiteY17" fmla="*/ 165375 h 1577624"/>
                <a:gd name="connsiteX18" fmla="*/ 439688 w 494812"/>
                <a:gd name="connsiteY18" fmla="*/ 165375 h 1577624"/>
                <a:gd name="connsiteX19" fmla="*/ 439688 w 494812"/>
                <a:gd name="connsiteY19" fmla="*/ 270375 h 15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4812" h="1577624">
                  <a:moveTo>
                    <a:pt x="0" y="0"/>
                  </a:moveTo>
                  <a:lnTo>
                    <a:pt x="0" y="1577625"/>
                  </a:lnTo>
                  <a:lnTo>
                    <a:pt x="494813" y="1577625"/>
                  </a:lnTo>
                  <a:lnTo>
                    <a:pt x="494813" y="0"/>
                  </a:lnTo>
                  <a:lnTo>
                    <a:pt x="0" y="0"/>
                  </a:lnTo>
                  <a:close/>
                  <a:moveTo>
                    <a:pt x="438375" y="1420125"/>
                  </a:moveTo>
                  <a:lnTo>
                    <a:pt x="56437" y="1420125"/>
                  </a:lnTo>
                  <a:lnTo>
                    <a:pt x="56437" y="1315125"/>
                  </a:lnTo>
                  <a:lnTo>
                    <a:pt x="439688" y="1315125"/>
                  </a:lnTo>
                  <a:lnTo>
                    <a:pt x="439688" y="1420125"/>
                  </a:lnTo>
                  <a:close/>
                  <a:moveTo>
                    <a:pt x="438375" y="427875"/>
                  </a:moveTo>
                  <a:lnTo>
                    <a:pt x="56437" y="427875"/>
                  </a:lnTo>
                  <a:lnTo>
                    <a:pt x="56437" y="375375"/>
                  </a:lnTo>
                  <a:lnTo>
                    <a:pt x="439688" y="375375"/>
                  </a:lnTo>
                  <a:lnTo>
                    <a:pt x="439688" y="427875"/>
                  </a:lnTo>
                  <a:close/>
                  <a:moveTo>
                    <a:pt x="438375" y="270375"/>
                  </a:moveTo>
                  <a:lnTo>
                    <a:pt x="56437" y="270375"/>
                  </a:lnTo>
                  <a:lnTo>
                    <a:pt x="56437" y="165375"/>
                  </a:lnTo>
                  <a:lnTo>
                    <a:pt x="439688" y="165375"/>
                  </a:lnTo>
                  <a:lnTo>
                    <a:pt x="439688" y="270375"/>
                  </a:lnTo>
                  <a:close/>
                </a:path>
              </a:pathLst>
            </a:custGeom>
            <a:solidFill>
              <a:srgbClr val="4A4F54"/>
            </a:solidFill>
            <a:ln w="13097"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7D1FBB52-DB60-47B8-B13A-3E8960E09D08}"/>
                </a:ext>
              </a:extLst>
            </p:cNvPr>
            <p:cNvSpPr/>
            <p:nvPr/>
          </p:nvSpPr>
          <p:spPr>
            <a:xfrm>
              <a:off x="9122062" y="2131221"/>
              <a:ext cx="864937" cy="1661624"/>
            </a:xfrm>
            <a:custGeom>
              <a:avLst/>
              <a:gdLst>
                <a:gd name="connsiteX0" fmla="*/ 483000 w 864937"/>
                <a:gd name="connsiteY0" fmla="*/ 0 h 1661624"/>
                <a:gd name="connsiteX1" fmla="*/ 0 w 864937"/>
                <a:gd name="connsiteY1" fmla="*/ 119437 h 1661624"/>
                <a:gd name="connsiteX2" fmla="*/ 381937 w 864937"/>
                <a:gd name="connsiteY2" fmla="*/ 1661625 h 1661624"/>
                <a:gd name="connsiteX3" fmla="*/ 864937 w 864937"/>
                <a:gd name="connsiteY3" fmla="*/ 1542187 h 1661624"/>
                <a:gd name="connsiteX4" fmla="*/ 483000 w 864937"/>
                <a:gd name="connsiteY4" fmla="*/ 0 h 1661624"/>
                <a:gd name="connsiteX5" fmla="*/ 94500 w 864937"/>
                <a:gd name="connsiteY5" fmla="*/ 267750 h 1661624"/>
                <a:gd name="connsiteX6" fmla="*/ 468562 w 864937"/>
                <a:gd name="connsiteY6" fmla="*/ 174562 h 1661624"/>
                <a:gd name="connsiteX7" fmla="*/ 493500 w 864937"/>
                <a:gd name="connsiteY7" fmla="*/ 276937 h 1661624"/>
                <a:gd name="connsiteX8" fmla="*/ 119437 w 864937"/>
                <a:gd name="connsiteY8" fmla="*/ 370125 h 1661624"/>
                <a:gd name="connsiteX9" fmla="*/ 94500 w 864937"/>
                <a:gd name="connsiteY9" fmla="*/ 267750 h 1661624"/>
                <a:gd name="connsiteX10" fmla="*/ 150938 w 864937"/>
                <a:gd name="connsiteY10" fmla="*/ 469875 h 1661624"/>
                <a:gd name="connsiteX11" fmla="*/ 525000 w 864937"/>
                <a:gd name="connsiteY11" fmla="*/ 376687 h 1661624"/>
                <a:gd name="connsiteX12" fmla="*/ 538125 w 864937"/>
                <a:gd name="connsiteY12" fmla="*/ 427875 h 1661624"/>
                <a:gd name="connsiteX13" fmla="*/ 164063 w 864937"/>
                <a:gd name="connsiteY13" fmla="*/ 521062 h 1661624"/>
                <a:gd name="connsiteX14" fmla="*/ 150938 w 864937"/>
                <a:gd name="connsiteY14" fmla="*/ 469875 h 1661624"/>
                <a:gd name="connsiteX15" fmla="*/ 372750 w 864937"/>
                <a:gd name="connsiteY15" fmla="*/ 1391250 h 1661624"/>
                <a:gd name="connsiteX16" fmla="*/ 746812 w 864937"/>
                <a:gd name="connsiteY16" fmla="*/ 1298063 h 1661624"/>
                <a:gd name="connsiteX17" fmla="*/ 771750 w 864937"/>
                <a:gd name="connsiteY17" fmla="*/ 1400438 h 1661624"/>
                <a:gd name="connsiteX18" fmla="*/ 397688 w 864937"/>
                <a:gd name="connsiteY18" fmla="*/ 1493625 h 1661624"/>
                <a:gd name="connsiteX19" fmla="*/ 372750 w 864937"/>
                <a:gd name="connsiteY19" fmla="*/ 1391250 h 16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4937" h="1661624">
                  <a:moveTo>
                    <a:pt x="483000" y="0"/>
                  </a:moveTo>
                  <a:lnTo>
                    <a:pt x="0" y="119437"/>
                  </a:lnTo>
                  <a:lnTo>
                    <a:pt x="381937" y="1661625"/>
                  </a:lnTo>
                  <a:lnTo>
                    <a:pt x="864937" y="1542187"/>
                  </a:lnTo>
                  <a:lnTo>
                    <a:pt x="483000" y="0"/>
                  </a:lnTo>
                  <a:close/>
                  <a:moveTo>
                    <a:pt x="94500" y="267750"/>
                  </a:moveTo>
                  <a:lnTo>
                    <a:pt x="468562" y="174562"/>
                  </a:lnTo>
                  <a:lnTo>
                    <a:pt x="493500" y="276937"/>
                  </a:lnTo>
                  <a:lnTo>
                    <a:pt x="119437" y="370125"/>
                  </a:lnTo>
                  <a:lnTo>
                    <a:pt x="94500" y="267750"/>
                  </a:lnTo>
                  <a:close/>
                  <a:moveTo>
                    <a:pt x="150938" y="469875"/>
                  </a:moveTo>
                  <a:lnTo>
                    <a:pt x="525000" y="376687"/>
                  </a:lnTo>
                  <a:lnTo>
                    <a:pt x="538125" y="427875"/>
                  </a:lnTo>
                  <a:lnTo>
                    <a:pt x="164063" y="521062"/>
                  </a:lnTo>
                  <a:lnTo>
                    <a:pt x="150938" y="469875"/>
                  </a:lnTo>
                  <a:close/>
                  <a:moveTo>
                    <a:pt x="372750" y="1391250"/>
                  </a:moveTo>
                  <a:lnTo>
                    <a:pt x="746812" y="1298063"/>
                  </a:lnTo>
                  <a:lnTo>
                    <a:pt x="771750" y="1400438"/>
                  </a:lnTo>
                  <a:lnTo>
                    <a:pt x="397688" y="1493625"/>
                  </a:lnTo>
                  <a:lnTo>
                    <a:pt x="372750" y="1391250"/>
                  </a:lnTo>
                  <a:close/>
                </a:path>
              </a:pathLst>
            </a:custGeom>
            <a:solidFill>
              <a:srgbClr val="006580"/>
            </a:solidFill>
            <a:ln w="13097"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039CB0E4-05A1-4D23-8ED0-62DBFA45DFC2}"/>
                </a:ext>
              </a:extLst>
            </p:cNvPr>
            <p:cNvSpPr/>
            <p:nvPr/>
          </p:nvSpPr>
          <p:spPr>
            <a:xfrm>
              <a:off x="8624625" y="2204721"/>
              <a:ext cx="494812" cy="1577624"/>
            </a:xfrm>
            <a:custGeom>
              <a:avLst/>
              <a:gdLst>
                <a:gd name="connsiteX0" fmla="*/ 0 w 494812"/>
                <a:gd name="connsiteY0" fmla="*/ 0 h 1577624"/>
                <a:gd name="connsiteX1" fmla="*/ 0 w 494812"/>
                <a:gd name="connsiteY1" fmla="*/ 1577625 h 1577624"/>
                <a:gd name="connsiteX2" fmla="*/ 494812 w 494812"/>
                <a:gd name="connsiteY2" fmla="*/ 1577625 h 1577624"/>
                <a:gd name="connsiteX3" fmla="*/ 494812 w 494812"/>
                <a:gd name="connsiteY3" fmla="*/ 0 h 1577624"/>
                <a:gd name="connsiteX4" fmla="*/ 0 w 494812"/>
                <a:gd name="connsiteY4" fmla="*/ 0 h 1577624"/>
                <a:gd name="connsiteX5" fmla="*/ 443625 w 494812"/>
                <a:gd name="connsiteY5" fmla="*/ 1420125 h 1577624"/>
                <a:gd name="connsiteX6" fmla="*/ 60375 w 494812"/>
                <a:gd name="connsiteY6" fmla="*/ 1420125 h 1577624"/>
                <a:gd name="connsiteX7" fmla="*/ 60375 w 494812"/>
                <a:gd name="connsiteY7" fmla="*/ 1315125 h 1577624"/>
                <a:gd name="connsiteX8" fmla="*/ 443625 w 494812"/>
                <a:gd name="connsiteY8" fmla="*/ 1315125 h 1577624"/>
                <a:gd name="connsiteX9" fmla="*/ 443625 w 494812"/>
                <a:gd name="connsiteY9" fmla="*/ 1420125 h 1577624"/>
                <a:gd name="connsiteX10" fmla="*/ 443625 w 494812"/>
                <a:gd name="connsiteY10" fmla="*/ 427875 h 1577624"/>
                <a:gd name="connsiteX11" fmla="*/ 60375 w 494812"/>
                <a:gd name="connsiteY11" fmla="*/ 427875 h 1577624"/>
                <a:gd name="connsiteX12" fmla="*/ 60375 w 494812"/>
                <a:gd name="connsiteY12" fmla="*/ 375375 h 1577624"/>
                <a:gd name="connsiteX13" fmla="*/ 443625 w 494812"/>
                <a:gd name="connsiteY13" fmla="*/ 375375 h 1577624"/>
                <a:gd name="connsiteX14" fmla="*/ 443625 w 494812"/>
                <a:gd name="connsiteY14" fmla="*/ 427875 h 1577624"/>
                <a:gd name="connsiteX15" fmla="*/ 443625 w 494812"/>
                <a:gd name="connsiteY15" fmla="*/ 270375 h 1577624"/>
                <a:gd name="connsiteX16" fmla="*/ 60375 w 494812"/>
                <a:gd name="connsiteY16" fmla="*/ 270375 h 1577624"/>
                <a:gd name="connsiteX17" fmla="*/ 60375 w 494812"/>
                <a:gd name="connsiteY17" fmla="*/ 165375 h 1577624"/>
                <a:gd name="connsiteX18" fmla="*/ 443625 w 494812"/>
                <a:gd name="connsiteY18" fmla="*/ 165375 h 1577624"/>
                <a:gd name="connsiteX19" fmla="*/ 443625 w 494812"/>
                <a:gd name="connsiteY19" fmla="*/ 270375 h 15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4812" h="1577624">
                  <a:moveTo>
                    <a:pt x="0" y="0"/>
                  </a:moveTo>
                  <a:lnTo>
                    <a:pt x="0" y="1577625"/>
                  </a:lnTo>
                  <a:lnTo>
                    <a:pt x="494812" y="1577625"/>
                  </a:lnTo>
                  <a:lnTo>
                    <a:pt x="494812" y="0"/>
                  </a:lnTo>
                  <a:lnTo>
                    <a:pt x="0" y="0"/>
                  </a:lnTo>
                  <a:close/>
                  <a:moveTo>
                    <a:pt x="443625" y="1420125"/>
                  </a:moveTo>
                  <a:lnTo>
                    <a:pt x="60375" y="1420125"/>
                  </a:lnTo>
                  <a:lnTo>
                    <a:pt x="60375" y="1315125"/>
                  </a:lnTo>
                  <a:lnTo>
                    <a:pt x="443625" y="1315125"/>
                  </a:lnTo>
                  <a:lnTo>
                    <a:pt x="443625" y="1420125"/>
                  </a:lnTo>
                  <a:close/>
                  <a:moveTo>
                    <a:pt x="443625" y="427875"/>
                  </a:moveTo>
                  <a:lnTo>
                    <a:pt x="60375" y="427875"/>
                  </a:lnTo>
                  <a:lnTo>
                    <a:pt x="60375" y="375375"/>
                  </a:lnTo>
                  <a:lnTo>
                    <a:pt x="443625" y="375375"/>
                  </a:lnTo>
                  <a:lnTo>
                    <a:pt x="443625" y="427875"/>
                  </a:lnTo>
                  <a:close/>
                  <a:moveTo>
                    <a:pt x="443625" y="270375"/>
                  </a:moveTo>
                  <a:lnTo>
                    <a:pt x="60375" y="270375"/>
                  </a:lnTo>
                  <a:lnTo>
                    <a:pt x="60375" y="165375"/>
                  </a:lnTo>
                  <a:lnTo>
                    <a:pt x="443625" y="165375"/>
                  </a:lnTo>
                  <a:lnTo>
                    <a:pt x="443625" y="270375"/>
                  </a:lnTo>
                  <a:close/>
                </a:path>
              </a:pathLst>
            </a:custGeom>
            <a:solidFill>
              <a:srgbClr val="4A4F54"/>
            </a:solidFill>
            <a:ln w="13097"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5966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736BF9-8535-4B09-88A3-E8B02BF6132F}"/>
              </a:ext>
            </a:extLst>
          </p:cNvPr>
          <p:cNvSpPr>
            <a:spLocks noGrp="1"/>
          </p:cNvSpPr>
          <p:nvPr>
            <p:ph type="title"/>
          </p:nvPr>
        </p:nvSpPr>
        <p:spPr>
          <a:xfrm>
            <a:off x="360000" y="108000"/>
            <a:ext cx="10620000" cy="900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6FDB0F-8AE1-4798-9633-A728A5660BE1}"/>
              </a:ext>
            </a:extLst>
          </p:cNvPr>
          <p:cNvSpPr>
            <a:spLocks noGrp="1"/>
          </p:cNvSpPr>
          <p:nvPr>
            <p:ph type="body" idx="1"/>
          </p:nvPr>
        </p:nvSpPr>
        <p:spPr>
          <a:xfrm>
            <a:off x="360000" y="1620000"/>
            <a:ext cx="10620000" cy="468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custDataLst>
      <p:tags r:id="rId55"/>
    </p:custDataLst>
    <p:extLst>
      <p:ext uri="{BB962C8B-B14F-4D97-AF65-F5344CB8AC3E}">
        <p14:creationId xmlns:p14="http://schemas.microsoft.com/office/powerpoint/2010/main" val="97217722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723" r:id="rId4"/>
    <p:sldLayoutId id="2147483721" r:id="rId5"/>
    <p:sldLayoutId id="2147483664" r:id="rId6"/>
    <p:sldLayoutId id="2147483715" r:id="rId7"/>
    <p:sldLayoutId id="2147483716" r:id="rId8"/>
    <p:sldLayoutId id="2147483702" r:id="rId9"/>
    <p:sldLayoutId id="2147483665" r:id="rId10"/>
    <p:sldLayoutId id="2147483739" r:id="rId11"/>
    <p:sldLayoutId id="2147483740" r:id="rId12"/>
    <p:sldLayoutId id="2147483741" r:id="rId13"/>
    <p:sldLayoutId id="2147483742" r:id="rId14"/>
    <p:sldLayoutId id="2147483743" r:id="rId15"/>
    <p:sldLayoutId id="2147483744" r:id="rId16"/>
    <p:sldLayoutId id="2147483750" r:id="rId17"/>
    <p:sldLayoutId id="2147483751" r:id="rId18"/>
    <p:sldLayoutId id="2147483736" r:id="rId19"/>
    <p:sldLayoutId id="2147483737" r:id="rId20"/>
    <p:sldLayoutId id="2147483738" r:id="rId21"/>
    <p:sldLayoutId id="2147483703" r:id="rId22"/>
    <p:sldLayoutId id="2147483676" r:id="rId23"/>
    <p:sldLayoutId id="2147483682" r:id="rId24"/>
    <p:sldLayoutId id="2147483680" r:id="rId25"/>
    <p:sldLayoutId id="2147483684" r:id="rId26"/>
    <p:sldLayoutId id="2147483685" r:id="rId27"/>
    <p:sldLayoutId id="2147483686" r:id="rId28"/>
    <p:sldLayoutId id="2147483687" r:id="rId29"/>
    <p:sldLayoutId id="2147483688" r:id="rId30"/>
    <p:sldLayoutId id="2147483689" r:id="rId31"/>
    <p:sldLayoutId id="2147483683" r:id="rId32"/>
    <p:sldLayoutId id="2147483678" r:id="rId33"/>
    <p:sldLayoutId id="2147483677" r:id="rId34"/>
    <p:sldLayoutId id="2147483690" r:id="rId35"/>
    <p:sldLayoutId id="2147483691" r:id="rId36"/>
    <p:sldLayoutId id="2147483692" r:id="rId37"/>
    <p:sldLayoutId id="2147483693" r:id="rId38"/>
    <p:sldLayoutId id="2147483694" r:id="rId39"/>
    <p:sldLayoutId id="2147483695" r:id="rId40"/>
    <p:sldLayoutId id="2147483696" r:id="rId41"/>
    <p:sldLayoutId id="2147483697" r:id="rId42"/>
    <p:sldLayoutId id="2147483698" r:id="rId43"/>
    <p:sldLayoutId id="2147483699" r:id="rId44"/>
    <p:sldLayoutId id="2147483700" r:id="rId45"/>
    <p:sldLayoutId id="2147483701" r:id="rId46"/>
    <p:sldLayoutId id="2147483746" r:id="rId47"/>
    <p:sldLayoutId id="2147483747" r:id="rId48"/>
    <p:sldLayoutId id="2147483748" r:id="rId49"/>
    <p:sldLayoutId id="2147483749" r:id="rId50"/>
    <p:sldLayoutId id="2147483745" r:id="rId51"/>
    <p:sldLayoutId id="2147483679" r:id="rId52"/>
    <p:sldLayoutId id="2147483655"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000" b="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1pPr>
    </p:titleStyle>
    <p:bodyStyle>
      <a:lvl1pPr marL="0" indent="0" algn="l" defTabSz="914400" rtl="0" eaLnBrk="1" latinLnBrk="0" hangingPunct="1">
        <a:lnSpc>
          <a:spcPct val="90000"/>
        </a:lnSpc>
        <a:spcBef>
          <a:spcPts val="1000"/>
        </a:spcBef>
        <a:buClr>
          <a:schemeClr val="accent1"/>
        </a:buClr>
        <a:buFont typeface="+mj-lt"/>
        <a:buNone/>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Clr>
          <a:schemeClr val="accent1"/>
        </a:buClr>
        <a:buFont typeface="+mj-lt"/>
        <a:buNone/>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Clr>
          <a:schemeClr val="accent1"/>
        </a:buClr>
        <a:buFont typeface="+mj-lt"/>
        <a:buNone/>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714500" indent="-342900" algn="l" defTabSz="914400" rtl="0" eaLnBrk="1" latinLnBrk="0" hangingPunct="1">
        <a:lnSpc>
          <a:spcPct val="90000"/>
        </a:lnSpc>
        <a:spcBef>
          <a:spcPts val="500"/>
        </a:spcBef>
        <a:buFont typeface="+mj-lt"/>
        <a:buAutoNum type="arabicPeriod"/>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171700" indent="-342900" algn="l" defTabSz="914400" rtl="0" eaLnBrk="1" latinLnBrk="0" hangingPunct="1">
        <a:lnSpc>
          <a:spcPct val="90000"/>
        </a:lnSpc>
        <a:spcBef>
          <a:spcPts val="500"/>
        </a:spcBef>
        <a:buFont typeface="+mj-lt"/>
        <a:buAutoNum type="arabicPeriod"/>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7B88946-11C0-5800-D6DF-C5E376E169EF}"/>
              </a:ext>
            </a:extLst>
          </p:cNvPr>
          <p:cNvSpPr>
            <a:spLocks noGrp="1"/>
          </p:cNvSpPr>
          <p:nvPr>
            <p:ph type="title"/>
          </p:nvPr>
        </p:nvSpPr>
        <p:spPr>
          <a:xfrm>
            <a:off x="360000" y="108000"/>
            <a:ext cx="10620000" cy="900000"/>
          </a:xfrm>
          <a:prstGeom prst="rect">
            <a:avLst/>
          </a:prstGeom>
        </p:spPr>
        <p:txBody>
          <a:bodyPr vert="horz" lIns="91440" tIns="45720" rIns="91440" bIns="45720" rtlCol="0" anchor="ctr">
            <a:normAutofit/>
          </a:bodyPr>
          <a:lstStyle/>
          <a:p>
            <a:pPr lvl="0"/>
            <a:r>
              <a:rPr lang="en-US"/>
              <a:t>Click to edit Master title style</a:t>
            </a:r>
          </a:p>
        </p:txBody>
      </p:sp>
      <p:sp>
        <p:nvSpPr>
          <p:cNvPr id="8" name="Text Placeholder 2">
            <a:extLst>
              <a:ext uri="{FF2B5EF4-FFF2-40B4-BE49-F238E27FC236}">
                <a16:creationId xmlns:a16="http://schemas.microsoft.com/office/drawing/2014/main" id="{B22C8C39-FD4B-6A8B-A97A-D1AFBC38E82C}"/>
              </a:ext>
            </a:extLst>
          </p:cNvPr>
          <p:cNvSpPr>
            <a:spLocks noGrp="1"/>
          </p:cNvSpPr>
          <p:nvPr>
            <p:ph type="body" idx="1"/>
          </p:nvPr>
        </p:nvSpPr>
        <p:spPr>
          <a:xfrm>
            <a:off x="360000" y="1620000"/>
            <a:ext cx="10620000" cy="4680000"/>
          </a:xfrm>
          <a:prstGeom prst="rect">
            <a:avLst/>
          </a:prstGeom>
        </p:spPr>
        <p:txBody>
          <a:bodyPr vert="horz" lIns="91440" tIns="45720" rIns="91440" bIns="45720" rtlCol="0">
            <a:normAutofit/>
          </a:bodyPr>
          <a:lstStyle/>
          <a:p>
            <a:pPr marL="0" lvl="0" indent="0">
              <a:buClr>
                <a:schemeClr val="accent1"/>
              </a:buClr>
              <a:buFont typeface="+mj-lt"/>
              <a:buNone/>
            </a:pPr>
            <a:r>
              <a:rPr lang="en-US"/>
              <a:t>Click to edit Master text styles</a:t>
            </a:r>
          </a:p>
          <a:p>
            <a:pPr marL="457200" lvl="1" indent="0">
              <a:buClr>
                <a:schemeClr val="accent1"/>
              </a:buClr>
              <a:buFont typeface="+mj-lt"/>
              <a:buNone/>
            </a:pPr>
            <a:r>
              <a:rPr lang="en-US"/>
              <a:t>Second level</a:t>
            </a:r>
          </a:p>
          <a:p>
            <a:pPr marL="914400" lvl="2" indent="0">
              <a:buClr>
                <a:schemeClr val="accent1"/>
              </a:buClr>
              <a:buFont typeface="+mj-lt"/>
              <a:buNone/>
            </a:pPr>
            <a:r>
              <a:rPr lang="en-US"/>
              <a:t>Third level</a:t>
            </a:r>
          </a:p>
        </p:txBody>
      </p:sp>
      <p:sp>
        <p:nvSpPr>
          <p:cNvPr id="2" name="Footer Placeholder 2">
            <a:extLst>
              <a:ext uri="{FF2B5EF4-FFF2-40B4-BE49-F238E27FC236}">
                <a16:creationId xmlns:a16="http://schemas.microsoft.com/office/drawing/2014/main" id="{F62FBCBD-3393-71E6-1030-DF2FBAA8183C}"/>
              </a:ext>
            </a:extLst>
          </p:cNvPr>
          <p:cNvSpPr>
            <a:spLocks noGrp="1"/>
          </p:cNvSpPr>
          <p:nvPr>
            <p:ph type="ftr" sz="quarter" idx="3"/>
          </p:nvPr>
        </p:nvSpPr>
        <p:spPr>
          <a:xfrm>
            <a:off x="6315074" y="6476156"/>
            <a:ext cx="5740801" cy="273844"/>
          </a:xfrm>
          <a:prstGeom prst="rect">
            <a:avLst/>
          </a:prstGeom>
        </p:spPr>
        <p:txBody>
          <a:bodyPr/>
          <a:lstStyle>
            <a:lvl1pPr>
              <a:defRPr sz="1200">
                <a:solidFill>
                  <a:srgbClr val="7F8184"/>
                </a:solidFill>
                <a:latin typeface="Roboto" panose="02000000000000000000" pitchFamily="2" charset="0"/>
                <a:ea typeface="Roboto" panose="02000000000000000000" pitchFamily="2" charset="0"/>
                <a:cs typeface="Roboto" panose="02000000000000000000" pitchFamily="2" charset="0"/>
              </a:defRPr>
            </a:lvl1pPr>
          </a:lstStyle>
          <a:p>
            <a:pPr algn="r"/>
            <a:r>
              <a:rPr lang="en-US"/>
              <a:t>© 2024 Axway  |  CONFIDENTIAL</a:t>
            </a:r>
          </a:p>
        </p:txBody>
      </p:sp>
    </p:spTree>
    <p:extLst>
      <p:ext uri="{BB962C8B-B14F-4D97-AF65-F5344CB8AC3E}">
        <p14:creationId xmlns:p14="http://schemas.microsoft.com/office/powerpoint/2010/main" val="380933896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n-US" sz="3000" b="0" kern="1200" dirty="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2226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audio" Target="../media/media1.wav"/><Relationship Id="rId7" Type="http://schemas.openxmlformats.org/officeDocument/2006/relationships/image" Target="../media/image58.png"/><Relationship Id="rId2" Type="http://schemas.microsoft.com/office/2007/relationships/media" Target="../media/media1.wav"/><Relationship Id="rId1" Type="http://schemas.openxmlformats.org/officeDocument/2006/relationships/tags" Target="../tags/tag64.xml"/><Relationship Id="rId6" Type="http://schemas.openxmlformats.org/officeDocument/2006/relationships/image" Target="../media/image57.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audio" Target="../media/media9.wav"/><Relationship Id="rId2" Type="http://schemas.microsoft.com/office/2007/relationships/media" Target="../media/media9.wav"/><Relationship Id="rId1" Type="http://schemas.openxmlformats.org/officeDocument/2006/relationships/tags" Target="../tags/tag73.xml"/><Relationship Id="rId6" Type="http://schemas.openxmlformats.org/officeDocument/2006/relationships/image" Target="../media/image58.png"/><Relationship Id="rId5" Type="http://schemas.openxmlformats.org/officeDocument/2006/relationships/notesSlide" Target="../notesSlides/notesSlide10.xml"/><Relationship Id="rId4"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audio" Target="../media/media10.wav"/><Relationship Id="rId7" Type="http://schemas.openxmlformats.org/officeDocument/2006/relationships/image" Target="../media/image58.png"/><Relationship Id="rId2" Type="http://schemas.microsoft.com/office/2007/relationships/media" Target="../media/media10.wav"/><Relationship Id="rId1" Type="http://schemas.openxmlformats.org/officeDocument/2006/relationships/tags" Target="../tags/tag74.xml"/><Relationship Id="rId6" Type="http://schemas.openxmlformats.org/officeDocument/2006/relationships/image" Target="../media/image60.png"/><Relationship Id="rId5" Type="http://schemas.openxmlformats.org/officeDocument/2006/relationships/notesSlide" Target="../notesSlides/notesSlide11.xml"/><Relationship Id="rId4"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audio" Target="../media/media11.wav"/><Relationship Id="rId2" Type="http://schemas.microsoft.com/office/2007/relationships/media" Target="../media/media11.wav"/><Relationship Id="rId1" Type="http://schemas.openxmlformats.org/officeDocument/2006/relationships/tags" Target="../tags/tag75.xml"/><Relationship Id="rId6" Type="http://schemas.openxmlformats.org/officeDocument/2006/relationships/image" Target="../media/image58.png"/><Relationship Id="rId5" Type="http://schemas.openxmlformats.org/officeDocument/2006/relationships/notesSlide" Target="../notesSlides/notesSlide12.xml"/><Relationship Id="rId4"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audio" Target="../media/media12.wav"/><Relationship Id="rId2" Type="http://schemas.microsoft.com/office/2007/relationships/media" Target="../media/media12.wav"/><Relationship Id="rId1" Type="http://schemas.openxmlformats.org/officeDocument/2006/relationships/tags" Target="../tags/tag76.xml"/><Relationship Id="rId6" Type="http://schemas.openxmlformats.org/officeDocument/2006/relationships/image" Target="../media/image58.png"/><Relationship Id="rId5" Type="http://schemas.openxmlformats.org/officeDocument/2006/relationships/notesSlide" Target="../notesSlides/notesSlide13.xml"/><Relationship Id="rId4"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audio" Target="../media/media13.wav"/><Relationship Id="rId2" Type="http://schemas.microsoft.com/office/2007/relationships/media" Target="../media/media13.wav"/><Relationship Id="rId1" Type="http://schemas.openxmlformats.org/officeDocument/2006/relationships/tags" Target="../tags/tag77.xml"/><Relationship Id="rId6" Type="http://schemas.openxmlformats.org/officeDocument/2006/relationships/image" Target="../media/image58.png"/><Relationship Id="rId5" Type="http://schemas.openxmlformats.org/officeDocument/2006/relationships/notesSlide" Target="../notesSlides/notesSlide14.xml"/><Relationship Id="rId4"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audio" Target="../media/media14.wav"/><Relationship Id="rId7" Type="http://schemas.openxmlformats.org/officeDocument/2006/relationships/image" Target="../media/image58.png"/><Relationship Id="rId2" Type="http://schemas.microsoft.com/office/2007/relationships/media" Target="../media/media14.wav"/><Relationship Id="rId1" Type="http://schemas.openxmlformats.org/officeDocument/2006/relationships/tags" Target="../tags/tag78.xml"/><Relationship Id="rId6" Type="http://schemas.openxmlformats.org/officeDocument/2006/relationships/image" Target="../media/image61.png"/><Relationship Id="rId5" Type="http://schemas.openxmlformats.org/officeDocument/2006/relationships/notesSlide" Target="../notesSlides/notesSlide15.xml"/><Relationship Id="rId4"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audio" Target="../media/media15.wav"/><Relationship Id="rId7" Type="http://schemas.openxmlformats.org/officeDocument/2006/relationships/image" Target="../media/image58.png"/><Relationship Id="rId2" Type="http://schemas.microsoft.com/office/2007/relationships/media" Target="../media/media15.wav"/><Relationship Id="rId1" Type="http://schemas.openxmlformats.org/officeDocument/2006/relationships/tags" Target="../tags/tag79.xml"/><Relationship Id="rId6" Type="http://schemas.openxmlformats.org/officeDocument/2006/relationships/image" Target="../media/image62.png"/><Relationship Id="rId5" Type="http://schemas.openxmlformats.org/officeDocument/2006/relationships/notesSlide" Target="../notesSlides/notesSlide16.xml"/><Relationship Id="rId4"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audio" Target="../media/media16.wav"/><Relationship Id="rId7" Type="http://schemas.openxmlformats.org/officeDocument/2006/relationships/image" Target="../media/image58.png"/><Relationship Id="rId2" Type="http://schemas.microsoft.com/office/2007/relationships/media" Target="../media/media16.wav"/><Relationship Id="rId1" Type="http://schemas.openxmlformats.org/officeDocument/2006/relationships/tags" Target="../tags/tag80.xml"/><Relationship Id="rId6" Type="http://schemas.openxmlformats.org/officeDocument/2006/relationships/image" Target="../media/image63.png"/><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audio" Target="../media/media17.wav"/><Relationship Id="rId7" Type="http://schemas.openxmlformats.org/officeDocument/2006/relationships/image" Target="../media/image65.png"/><Relationship Id="rId2" Type="http://schemas.microsoft.com/office/2007/relationships/media" Target="../media/media17.wav"/><Relationship Id="rId1" Type="http://schemas.openxmlformats.org/officeDocument/2006/relationships/tags" Target="../tags/tag81.xml"/><Relationship Id="rId6" Type="http://schemas.openxmlformats.org/officeDocument/2006/relationships/image" Target="../media/image64.png"/><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audio" Target="../media/media18.wav"/><Relationship Id="rId7" Type="http://schemas.openxmlformats.org/officeDocument/2006/relationships/image" Target="../media/image58.png"/><Relationship Id="rId2" Type="http://schemas.microsoft.com/office/2007/relationships/media" Target="../media/media18.wav"/><Relationship Id="rId1" Type="http://schemas.openxmlformats.org/officeDocument/2006/relationships/tags" Target="../tags/tag82.xml"/><Relationship Id="rId6" Type="http://schemas.openxmlformats.org/officeDocument/2006/relationships/image" Target="../media/image66.png"/><Relationship Id="rId5" Type="http://schemas.openxmlformats.org/officeDocument/2006/relationships/notesSlide" Target="../notesSlides/notesSlide19.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audio" Target="../media/media2.wav"/><Relationship Id="rId7" Type="http://schemas.openxmlformats.org/officeDocument/2006/relationships/image" Target="../media/image58.png"/><Relationship Id="rId2" Type="http://schemas.microsoft.com/office/2007/relationships/media" Target="../media/media2.wav"/><Relationship Id="rId1" Type="http://schemas.openxmlformats.org/officeDocument/2006/relationships/tags" Target="../tags/tag65.xml"/><Relationship Id="rId6" Type="http://schemas.openxmlformats.org/officeDocument/2006/relationships/image" Target="../media/image59.png"/><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audio" Target="../media/media19.wav"/><Relationship Id="rId7" Type="http://schemas.openxmlformats.org/officeDocument/2006/relationships/image" Target="../media/image58.png"/><Relationship Id="rId2" Type="http://schemas.microsoft.com/office/2007/relationships/media" Target="../media/media19.wav"/><Relationship Id="rId1" Type="http://schemas.openxmlformats.org/officeDocument/2006/relationships/tags" Target="../tags/tag83.xml"/><Relationship Id="rId6" Type="http://schemas.openxmlformats.org/officeDocument/2006/relationships/image" Target="../media/image67.png"/><Relationship Id="rId5" Type="http://schemas.openxmlformats.org/officeDocument/2006/relationships/notesSlide" Target="../notesSlides/notesSlide20.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audio" Target="../media/media20.wav"/><Relationship Id="rId7" Type="http://schemas.openxmlformats.org/officeDocument/2006/relationships/image" Target="../media/image58.png"/><Relationship Id="rId2" Type="http://schemas.microsoft.com/office/2007/relationships/media" Target="../media/media20.wav"/><Relationship Id="rId1" Type="http://schemas.openxmlformats.org/officeDocument/2006/relationships/tags" Target="../tags/tag84.xml"/><Relationship Id="rId6" Type="http://schemas.openxmlformats.org/officeDocument/2006/relationships/image" Target="../media/image68.png"/><Relationship Id="rId5" Type="http://schemas.openxmlformats.org/officeDocument/2006/relationships/notesSlide" Target="../notesSlides/notesSlide21.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audio" Target="../media/media21.wav"/><Relationship Id="rId2" Type="http://schemas.microsoft.com/office/2007/relationships/media" Target="../media/media21.wav"/><Relationship Id="rId1" Type="http://schemas.openxmlformats.org/officeDocument/2006/relationships/tags" Target="../tags/tag85.xml"/><Relationship Id="rId6" Type="http://schemas.openxmlformats.org/officeDocument/2006/relationships/image" Target="../media/image58.png"/><Relationship Id="rId5" Type="http://schemas.openxmlformats.org/officeDocument/2006/relationships/notesSlide" Target="../notesSlides/notesSlide22.xml"/><Relationship Id="rId4"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audio" Target="../media/media22.wav"/><Relationship Id="rId7" Type="http://schemas.openxmlformats.org/officeDocument/2006/relationships/image" Target="../media/image58.png"/><Relationship Id="rId2" Type="http://schemas.microsoft.com/office/2007/relationships/media" Target="../media/media22.wav"/><Relationship Id="rId1" Type="http://schemas.openxmlformats.org/officeDocument/2006/relationships/tags" Target="../tags/tag86.xml"/><Relationship Id="rId6" Type="http://schemas.openxmlformats.org/officeDocument/2006/relationships/image" Target="../media/image59.png"/><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audio" Target="../media/media23.wav"/><Relationship Id="rId2" Type="http://schemas.microsoft.com/office/2007/relationships/media" Target="../media/media23.wav"/><Relationship Id="rId1" Type="http://schemas.openxmlformats.org/officeDocument/2006/relationships/tags" Target="../tags/tag87.xml"/><Relationship Id="rId6" Type="http://schemas.openxmlformats.org/officeDocument/2006/relationships/image" Target="../media/image58.png"/><Relationship Id="rId5" Type="http://schemas.openxmlformats.org/officeDocument/2006/relationships/notesSlide" Target="../notesSlides/notesSlide24.xml"/><Relationship Id="rId4"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audio" Target="../media/media24.wav"/><Relationship Id="rId7" Type="http://schemas.openxmlformats.org/officeDocument/2006/relationships/image" Target="../media/image70.png"/><Relationship Id="rId2" Type="http://schemas.microsoft.com/office/2007/relationships/media" Target="../media/media24.wav"/><Relationship Id="rId1" Type="http://schemas.openxmlformats.org/officeDocument/2006/relationships/tags" Target="../tags/tag88.xml"/><Relationship Id="rId6" Type="http://schemas.openxmlformats.org/officeDocument/2006/relationships/image" Target="../media/image69.png"/><Relationship Id="rId5" Type="http://schemas.openxmlformats.org/officeDocument/2006/relationships/notesSlide" Target="../notesSlides/notesSlide25.xml"/><Relationship Id="rId4"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audio" Target="../media/media25.wav"/><Relationship Id="rId2" Type="http://schemas.microsoft.com/office/2007/relationships/media" Target="../media/media25.wav"/><Relationship Id="rId1" Type="http://schemas.openxmlformats.org/officeDocument/2006/relationships/tags" Target="../tags/tag89.xml"/><Relationship Id="rId6" Type="http://schemas.openxmlformats.org/officeDocument/2006/relationships/image" Target="../media/image58.png"/><Relationship Id="rId5" Type="http://schemas.openxmlformats.org/officeDocument/2006/relationships/notesSlide" Target="../notesSlides/notesSlide26.xml"/><Relationship Id="rId4"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audio" Target="../media/media26.wav"/><Relationship Id="rId2" Type="http://schemas.microsoft.com/office/2007/relationships/media" Target="../media/media26.wav"/><Relationship Id="rId1" Type="http://schemas.openxmlformats.org/officeDocument/2006/relationships/tags" Target="../tags/tag90.xml"/><Relationship Id="rId6" Type="http://schemas.openxmlformats.org/officeDocument/2006/relationships/image" Target="../media/image58.png"/><Relationship Id="rId5" Type="http://schemas.openxmlformats.org/officeDocument/2006/relationships/notesSlide" Target="../notesSlides/notesSlide27.xml"/><Relationship Id="rId4"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audio" Target="../media/media27.wav"/><Relationship Id="rId2" Type="http://schemas.microsoft.com/office/2007/relationships/media" Target="../media/media27.wav"/><Relationship Id="rId1" Type="http://schemas.openxmlformats.org/officeDocument/2006/relationships/tags" Target="../tags/tag91.xml"/><Relationship Id="rId6" Type="http://schemas.openxmlformats.org/officeDocument/2006/relationships/image" Target="../media/image58.png"/><Relationship Id="rId5" Type="http://schemas.openxmlformats.org/officeDocument/2006/relationships/notesSlide" Target="../notesSlides/notesSlide28.xml"/><Relationship Id="rId4"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audio" Target="../media/media28.wav"/><Relationship Id="rId7" Type="http://schemas.openxmlformats.org/officeDocument/2006/relationships/image" Target="../media/image58.png"/><Relationship Id="rId2" Type="http://schemas.microsoft.com/office/2007/relationships/media" Target="../media/media28.wav"/><Relationship Id="rId1" Type="http://schemas.openxmlformats.org/officeDocument/2006/relationships/tags" Target="../tags/tag92.xml"/><Relationship Id="rId6" Type="http://schemas.openxmlformats.org/officeDocument/2006/relationships/image" Target="../media/image71.png"/><Relationship Id="rId5" Type="http://schemas.openxmlformats.org/officeDocument/2006/relationships/notesSlide" Target="../notesSlides/notesSlide29.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audio" Target="../media/media3.wav"/><Relationship Id="rId2" Type="http://schemas.microsoft.com/office/2007/relationships/media" Target="../media/media3.wav"/><Relationship Id="rId1" Type="http://schemas.openxmlformats.org/officeDocument/2006/relationships/tags" Target="../tags/tag66.xml"/><Relationship Id="rId6" Type="http://schemas.openxmlformats.org/officeDocument/2006/relationships/image" Target="../media/image58.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audio" Target="../media/media29.wav"/><Relationship Id="rId7" Type="http://schemas.openxmlformats.org/officeDocument/2006/relationships/image" Target="../media/image58.png"/><Relationship Id="rId2" Type="http://schemas.microsoft.com/office/2007/relationships/media" Target="../media/media29.wav"/><Relationship Id="rId1" Type="http://schemas.openxmlformats.org/officeDocument/2006/relationships/tags" Target="../tags/tag93.xml"/><Relationship Id="rId6" Type="http://schemas.openxmlformats.org/officeDocument/2006/relationships/image" Target="../media/image72.png"/><Relationship Id="rId5" Type="http://schemas.openxmlformats.org/officeDocument/2006/relationships/notesSlide" Target="../notesSlides/notesSlide30.xml"/><Relationship Id="rId4"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audio" Target="../media/media30.wav"/><Relationship Id="rId7" Type="http://schemas.openxmlformats.org/officeDocument/2006/relationships/image" Target="../media/image58.png"/><Relationship Id="rId2" Type="http://schemas.microsoft.com/office/2007/relationships/media" Target="../media/media30.wav"/><Relationship Id="rId1" Type="http://schemas.openxmlformats.org/officeDocument/2006/relationships/tags" Target="../tags/tag94.xml"/><Relationship Id="rId6" Type="http://schemas.openxmlformats.org/officeDocument/2006/relationships/image" Target="../media/image73.png"/><Relationship Id="rId5" Type="http://schemas.openxmlformats.org/officeDocument/2006/relationships/notesSlide" Target="../notesSlides/notesSlide31.xml"/><Relationship Id="rId4"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audio" Target="../media/media31.wav"/><Relationship Id="rId7" Type="http://schemas.openxmlformats.org/officeDocument/2006/relationships/image" Target="../media/image75.png"/><Relationship Id="rId2" Type="http://schemas.microsoft.com/office/2007/relationships/media" Target="../media/media31.wav"/><Relationship Id="rId1" Type="http://schemas.openxmlformats.org/officeDocument/2006/relationships/tags" Target="../tags/tag95.xml"/><Relationship Id="rId6" Type="http://schemas.openxmlformats.org/officeDocument/2006/relationships/image" Target="../media/image74.png"/><Relationship Id="rId5" Type="http://schemas.openxmlformats.org/officeDocument/2006/relationships/notesSlide" Target="../notesSlides/notesSlide32.xml"/><Relationship Id="rId4"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audio" Target="../media/media32.wav"/><Relationship Id="rId7" Type="http://schemas.openxmlformats.org/officeDocument/2006/relationships/image" Target="../media/image58.png"/><Relationship Id="rId2" Type="http://schemas.microsoft.com/office/2007/relationships/media" Target="../media/media32.wav"/><Relationship Id="rId1" Type="http://schemas.openxmlformats.org/officeDocument/2006/relationships/tags" Target="../tags/tag96.xml"/><Relationship Id="rId6" Type="http://schemas.openxmlformats.org/officeDocument/2006/relationships/image" Target="../media/image76.png"/><Relationship Id="rId5" Type="http://schemas.openxmlformats.org/officeDocument/2006/relationships/notesSlide" Target="../notesSlides/notesSlide33.xml"/><Relationship Id="rId4"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audio" Target="../media/media33.wav"/><Relationship Id="rId7" Type="http://schemas.openxmlformats.org/officeDocument/2006/relationships/image" Target="../media/image58.png"/><Relationship Id="rId2" Type="http://schemas.microsoft.com/office/2007/relationships/media" Target="../media/media33.wav"/><Relationship Id="rId1" Type="http://schemas.openxmlformats.org/officeDocument/2006/relationships/tags" Target="../tags/tag97.xml"/><Relationship Id="rId6" Type="http://schemas.openxmlformats.org/officeDocument/2006/relationships/image" Target="../media/image77.png"/><Relationship Id="rId5" Type="http://schemas.openxmlformats.org/officeDocument/2006/relationships/notesSlide" Target="../notesSlides/notesSlide34.xml"/><Relationship Id="rId4"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audio" Target="../media/media34.wav"/><Relationship Id="rId7" Type="http://schemas.openxmlformats.org/officeDocument/2006/relationships/image" Target="../media/image58.png"/><Relationship Id="rId2" Type="http://schemas.microsoft.com/office/2007/relationships/media" Target="../media/media34.wav"/><Relationship Id="rId1" Type="http://schemas.openxmlformats.org/officeDocument/2006/relationships/tags" Target="../tags/tag98.xml"/><Relationship Id="rId6" Type="http://schemas.openxmlformats.org/officeDocument/2006/relationships/image" Target="../media/image78.png"/><Relationship Id="rId5" Type="http://schemas.openxmlformats.org/officeDocument/2006/relationships/notesSlide" Target="../notesSlides/notesSlide35.xml"/><Relationship Id="rId4"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audio" Target="../media/media35.wav"/><Relationship Id="rId2" Type="http://schemas.microsoft.com/office/2007/relationships/media" Target="../media/media35.wav"/><Relationship Id="rId1" Type="http://schemas.openxmlformats.org/officeDocument/2006/relationships/tags" Target="../tags/tag99.xml"/><Relationship Id="rId6" Type="http://schemas.openxmlformats.org/officeDocument/2006/relationships/image" Target="../media/image58.png"/><Relationship Id="rId5" Type="http://schemas.openxmlformats.org/officeDocument/2006/relationships/notesSlide" Target="../notesSlides/notesSlide36.xml"/><Relationship Id="rId4"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audio" Target="../media/media36.wav"/><Relationship Id="rId7" Type="http://schemas.openxmlformats.org/officeDocument/2006/relationships/image" Target="../media/image58.png"/><Relationship Id="rId2" Type="http://schemas.microsoft.com/office/2007/relationships/media" Target="../media/media36.wav"/><Relationship Id="rId1" Type="http://schemas.openxmlformats.org/officeDocument/2006/relationships/tags" Target="../tags/tag100.xml"/><Relationship Id="rId6" Type="http://schemas.openxmlformats.org/officeDocument/2006/relationships/image" Target="../media/image59.png"/><Relationship Id="rId5" Type="http://schemas.openxmlformats.org/officeDocument/2006/relationships/notesSlide" Target="../notesSlides/notesSlide37.xml"/><Relationship Id="rId4"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audio" Target="../media/media37.wav"/><Relationship Id="rId2" Type="http://schemas.microsoft.com/office/2007/relationships/media" Target="../media/media37.wav"/><Relationship Id="rId1" Type="http://schemas.openxmlformats.org/officeDocument/2006/relationships/tags" Target="../tags/tag101.xml"/><Relationship Id="rId6" Type="http://schemas.openxmlformats.org/officeDocument/2006/relationships/image" Target="../media/image58.png"/><Relationship Id="rId5" Type="http://schemas.openxmlformats.org/officeDocument/2006/relationships/notesSlide" Target="../notesSlides/notesSlide38.xml"/><Relationship Id="rId4"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audio" Target="../media/media38.wav"/><Relationship Id="rId2" Type="http://schemas.microsoft.com/office/2007/relationships/media" Target="../media/media38.wav"/><Relationship Id="rId1" Type="http://schemas.openxmlformats.org/officeDocument/2006/relationships/tags" Target="../tags/tag102.xml"/><Relationship Id="rId6" Type="http://schemas.openxmlformats.org/officeDocument/2006/relationships/image" Target="../media/image58.png"/><Relationship Id="rId5" Type="http://schemas.openxmlformats.org/officeDocument/2006/relationships/notesSlide" Target="../notesSlides/notesSlide39.xml"/><Relationship Id="rId4"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2" Type="http://schemas.microsoft.com/office/2007/relationships/media" Target="../media/media4.wav"/><Relationship Id="rId1" Type="http://schemas.openxmlformats.org/officeDocument/2006/relationships/tags" Target="../tags/tag67.xml"/><Relationship Id="rId6" Type="http://schemas.openxmlformats.org/officeDocument/2006/relationships/image" Target="../media/image58.png"/><Relationship Id="rId5" Type="http://schemas.openxmlformats.org/officeDocument/2006/relationships/notesSlide" Target="../notesSlides/notesSlide4.xml"/><Relationship Id="rId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audio" Target="../media/media39.wav"/><Relationship Id="rId7" Type="http://schemas.openxmlformats.org/officeDocument/2006/relationships/image" Target="../media/image58.png"/><Relationship Id="rId2" Type="http://schemas.microsoft.com/office/2007/relationships/media" Target="../media/media39.wav"/><Relationship Id="rId1" Type="http://schemas.openxmlformats.org/officeDocument/2006/relationships/tags" Target="../tags/tag103.xml"/><Relationship Id="rId6" Type="http://schemas.openxmlformats.org/officeDocument/2006/relationships/image" Target="../media/image59.png"/><Relationship Id="rId5" Type="http://schemas.openxmlformats.org/officeDocument/2006/relationships/notesSlide" Target="../notesSlides/notesSlide40.xml"/><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audio" Target="../media/media40.wav"/><Relationship Id="rId2" Type="http://schemas.microsoft.com/office/2007/relationships/media" Target="../media/media40.wav"/><Relationship Id="rId1" Type="http://schemas.openxmlformats.org/officeDocument/2006/relationships/tags" Target="../tags/tag104.xml"/><Relationship Id="rId6" Type="http://schemas.openxmlformats.org/officeDocument/2006/relationships/image" Target="../media/image58.png"/><Relationship Id="rId5" Type="http://schemas.openxmlformats.org/officeDocument/2006/relationships/notesSlide" Target="../notesSlides/notesSlide41.xml"/><Relationship Id="rId4"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2.xml"/><Relationship Id="rId1" Type="http://schemas.openxmlformats.org/officeDocument/2006/relationships/tags" Target="../tags/tag10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audio" Target="../media/media5.wav"/><Relationship Id="rId2" Type="http://schemas.microsoft.com/office/2007/relationships/media" Target="../media/media5.wav"/><Relationship Id="rId1" Type="http://schemas.openxmlformats.org/officeDocument/2006/relationships/tags" Target="../tags/tag69.xml"/><Relationship Id="rId6" Type="http://schemas.openxmlformats.org/officeDocument/2006/relationships/image" Target="../media/image58.png"/><Relationship Id="rId5" Type="http://schemas.openxmlformats.org/officeDocument/2006/relationships/notesSlide" Target="../notesSlides/notesSlide6.xml"/><Relationship Id="rId4"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audio" Target="../media/media6.wav"/><Relationship Id="rId2" Type="http://schemas.microsoft.com/office/2007/relationships/media" Target="../media/media6.wav"/><Relationship Id="rId1" Type="http://schemas.openxmlformats.org/officeDocument/2006/relationships/tags" Target="../tags/tag70.xml"/><Relationship Id="rId6" Type="http://schemas.openxmlformats.org/officeDocument/2006/relationships/image" Target="../media/image58.png"/><Relationship Id="rId5" Type="http://schemas.openxmlformats.org/officeDocument/2006/relationships/notesSlide" Target="../notesSlides/notesSlide7.xml"/><Relationship Id="rId4"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audio" Target="../media/media7.wav"/><Relationship Id="rId2" Type="http://schemas.microsoft.com/office/2007/relationships/media" Target="../media/media7.wav"/><Relationship Id="rId1" Type="http://schemas.openxmlformats.org/officeDocument/2006/relationships/tags" Target="../tags/tag71.xml"/><Relationship Id="rId6" Type="http://schemas.openxmlformats.org/officeDocument/2006/relationships/image" Target="../media/image58.png"/><Relationship Id="rId5" Type="http://schemas.openxmlformats.org/officeDocument/2006/relationships/notesSlide" Target="../notesSlides/notesSlide8.xml"/><Relationship Id="rId4"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audio" Target="../media/media8.wav"/><Relationship Id="rId7" Type="http://schemas.openxmlformats.org/officeDocument/2006/relationships/image" Target="../media/image58.png"/><Relationship Id="rId2" Type="http://schemas.microsoft.com/office/2007/relationships/media" Target="../media/media8.wav"/><Relationship Id="rId1" Type="http://schemas.openxmlformats.org/officeDocument/2006/relationships/tags" Target="../tags/tag72.xml"/><Relationship Id="rId6" Type="http://schemas.openxmlformats.org/officeDocument/2006/relationships/image" Target="../media/image59.png"/><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42EECD93-01A5-445A-A882-C5C51CF0DFB1}"/>
              </a:ext>
            </a:extLst>
          </p:cNvPr>
          <p:cNvSpPr>
            <a:spLocks noGrp="1"/>
          </p:cNvSpPr>
          <p:nvPr>
            <p:ph type="ctrTitle"/>
          </p:nvPr>
        </p:nvSpPr>
        <p:spPr>
          <a:xfrm>
            <a:off x="6116" y="1080000"/>
            <a:ext cx="5701724" cy="1754326"/>
          </a:xfrm>
        </p:spPr>
        <p:txBody>
          <a:bodyPr/>
          <a:lstStyle/>
          <a:p>
            <a:r>
              <a:rPr lang="en-US" dirty="0"/>
              <a:t>B2Bi Basics eLearning</a:t>
            </a:r>
          </a:p>
        </p:txBody>
      </p:sp>
      <p:sp>
        <p:nvSpPr>
          <p:cNvPr id="20" name="Subtitle 3">
            <a:extLst>
              <a:ext uri="{FF2B5EF4-FFF2-40B4-BE49-F238E27FC236}">
                <a16:creationId xmlns:a16="http://schemas.microsoft.com/office/drawing/2014/main" id="{86868F58-5B68-47DC-A0DF-7FC226567697}"/>
              </a:ext>
            </a:extLst>
          </p:cNvPr>
          <p:cNvSpPr>
            <a:spLocks noGrp="1"/>
          </p:cNvSpPr>
          <p:nvPr>
            <p:ph type="subTitle" idx="1"/>
          </p:nvPr>
        </p:nvSpPr>
        <p:spPr>
          <a:xfrm>
            <a:off x="6116" y="3600000"/>
            <a:ext cx="5701724" cy="2160000"/>
          </a:xfrm>
        </p:spPr>
        <p:txBody>
          <a:bodyPr/>
          <a:lstStyle/>
          <a:p>
            <a:r>
              <a:rPr lang="en-US" dirty="0"/>
              <a:t>Message Processing Part 5</a:t>
            </a:r>
          </a:p>
        </p:txBody>
      </p:sp>
      <p:sp>
        <p:nvSpPr>
          <p:cNvPr id="21" name="Text Placeholder 5">
            <a:extLst>
              <a:ext uri="{FF2B5EF4-FFF2-40B4-BE49-F238E27FC236}">
                <a16:creationId xmlns:a16="http://schemas.microsoft.com/office/drawing/2014/main" id="{D62D9A30-19F1-4401-8046-1CEE9FEC40BC}"/>
              </a:ext>
            </a:extLst>
          </p:cNvPr>
          <p:cNvSpPr>
            <a:spLocks noGrp="1"/>
          </p:cNvSpPr>
          <p:nvPr>
            <p:ph type="body" sz="quarter" idx="10"/>
          </p:nvPr>
        </p:nvSpPr>
        <p:spPr>
          <a:xfrm>
            <a:off x="7016746" y="4068000"/>
            <a:ext cx="3240000" cy="1080000"/>
          </a:xfrm>
        </p:spPr>
        <p:txBody>
          <a:bodyPr/>
          <a:lstStyle/>
          <a:p>
            <a:r>
              <a:rPr lang="en-US" dirty="0"/>
              <a:t>B2Bi Basics</a:t>
            </a:r>
          </a:p>
        </p:txBody>
      </p:sp>
      <p:pic>
        <p:nvPicPr>
          <p:cNvPr id="22" name="Picture 21" descr="Qr code&#10;&#10;Description automatically generated">
            <a:extLst>
              <a:ext uri="{FF2B5EF4-FFF2-40B4-BE49-F238E27FC236}">
                <a16:creationId xmlns:a16="http://schemas.microsoft.com/office/drawing/2014/main" id="{48385CEB-49C1-4339-B6A5-A70F93C03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6019" y="1161595"/>
            <a:ext cx="2441453" cy="2438405"/>
          </a:xfrm>
          <a:prstGeom prst="rect">
            <a:avLst/>
          </a:prstGeom>
        </p:spPr>
      </p:pic>
      <p:pic>
        <p:nvPicPr>
          <p:cNvPr id="2" name="slide01" descr="VOX_VO">
            <a:hlinkClick r:id="" action="ppaction://media"/>
            <a:extLst>
              <a:ext uri="{FF2B5EF4-FFF2-40B4-BE49-F238E27FC236}">
                <a16:creationId xmlns:a16="http://schemas.microsoft.com/office/drawing/2014/main" id="{4D37BC5C-6337-5A99-9E5D-EDAB56219E1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7691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276"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11832000" cy="3968000"/>
          </a:xfrm>
        </p:spPr>
        <p:txBody>
          <a:bodyPr>
            <a:noAutofit/>
          </a:bodyPr>
          <a:lstStyle/>
          <a:p>
            <a:pPr>
              <a:buClr>
                <a:schemeClr val="accent1"/>
              </a:buClr>
            </a:pPr>
            <a:r>
              <a:rPr lang="en-US" sz="2400" dirty="0"/>
              <a:t>On the enveloping tab of the Outbound Agreement, you can request an Acknowledgement from the Partner.</a:t>
            </a:r>
          </a:p>
          <a:p>
            <a:pPr>
              <a:buClr>
                <a:schemeClr val="accent1"/>
              </a:buClr>
            </a:pPr>
            <a:r>
              <a:rPr lang="en-US" sz="2400" dirty="0"/>
              <a:t>If you Expect an acknowledgement, set the Timeout Period, which is the time that you will wait for an Acknowledgement.</a:t>
            </a:r>
          </a:p>
          <a:p>
            <a:pPr>
              <a:buClr>
                <a:schemeClr val="accent1"/>
              </a:buClr>
            </a:pPr>
            <a:r>
              <a:rPr lang="en-US" sz="2400" dirty="0"/>
              <a:t>When you expect an Acknowledgement, one of three things will happen.</a:t>
            </a:r>
          </a:p>
          <a:p>
            <a:pPr lvl="1">
              <a:buClr>
                <a:schemeClr val="accent1"/>
              </a:buClr>
              <a:buFont typeface="Wingdings" panose="05000000000000000000" pitchFamily="2" charset="2"/>
              <a:buChar char="§"/>
            </a:pPr>
            <a:r>
              <a:rPr lang="en-US" b="1" dirty="0"/>
              <a:t>Positive CONTRL message arrives</a:t>
            </a:r>
          </a:p>
          <a:p>
            <a:pPr lvl="1">
              <a:buClr>
                <a:schemeClr val="accent1"/>
              </a:buClr>
              <a:buFont typeface="Wingdings" panose="05000000000000000000" pitchFamily="2" charset="2"/>
              <a:buChar char="§"/>
            </a:pPr>
            <a:r>
              <a:rPr lang="en-US" b="1" dirty="0"/>
              <a:t>Negative CONTRL message arrives</a:t>
            </a:r>
          </a:p>
          <a:p>
            <a:pPr lvl="1">
              <a:buClr>
                <a:schemeClr val="accent1"/>
              </a:buClr>
              <a:buFont typeface="Wingdings" panose="05000000000000000000" pitchFamily="2" charset="2"/>
              <a:buChar char="§"/>
            </a:pPr>
            <a:r>
              <a:rPr lang="en-US" b="1" dirty="0"/>
              <a:t>No CONTRL message arrives </a:t>
            </a:r>
            <a:r>
              <a:rPr lang="en-US" dirty="0"/>
              <a:t>with in the timeout period</a:t>
            </a:r>
          </a:p>
          <a:p>
            <a:pPr marL="0" indent="0">
              <a:buClr>
                <a:schemeClr val="accent1"/>
              </a:buClr>
              <a:buNone/>
            </a:pPr>
            <a:r>
              <a:rPr lang="en-US" sz="2400" dirty="0"/>
              <a:t>The result of the Acknowledgement processing is available in the </a:t>
            </a:r>
            <a:r>
              <a:rPr lang="en-US" sz="2400" b="1" dirty="0"/>
              <a:t>Message</a:t>
            </a:r>
            <a:r>
              <a:rPr lang="en-US" sz="2400" dirty="0"/>
              <a:t> Log.</a:t>
            </a:r>
          </a:p>
        </p:txBody>
      </p:sp>
      <p:sp>
        <p:nvSpPr>
          <p:cNvPr id="2" name="Title 1"/>
          <p:cNvSpPr>
            <a:spLocks noGrp="1"/>
          </p:cNvSpPr>
          <p:nvPr>
            <p:ph type="title"/>
          </p:nvPr>
        </p:nvSpPr>
        <p:spPr/>
        <p:txBody>
          <a:bodyPr>
            <a:normAutofit/>
          </a:bodyPr>
          <a:lstStyle/>
          <a:p>
            <a:r>
              <a:rPr lang="en-US" dirty="0"/>
              <a:t>Acknowledgement for Outbound EDIFACT Messages</a:t>
            </a:r>
          </a:p>
        </p:txBody>
      </p:sp>
      <p:pic>
        <p:nvPicPr>
          <p:cNvPr id="4" name="slide10">
            <a:hlinkClick r:id="" action="ppaction://media"/>
            <a:extLst>
              <a:ext uri="{FF2B5EF4-FFF2-40B4-BE49-F238E27FC236}">
                <a16:creationId xmlns:a16="http://schemas.microsoft.com/office/drawing/2014/main" id="{5B9BD463-34F7-C827-39C4-1225CEFE497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333351" y="6462268"/>
            <a:ext cx="487363" cy="487363"/>
          </a:xfrm>
          <a:prstGeom prst="rect">
            <a:avLst/>
          </a:prstGeom>
        </p:spPr>
      </p:pic>
    </p:spTree>
    <p:custDataLst>
      <p:tags r:id="rId1"/>
    </p:custDataLst>
    <p:extLst>
      <p:ext uri="{BB962C8B-B14F-4D97-AF65-F5344CB8AC3E}">
        <p14:creationId xmlns:p14="http://schemas.microsoft.com/office/powerpoint/2010/main" val="185426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50" fill="hold"/>
                                        <p:tgtEl>
                                          <p:spTgt spid="4"/>
                                        </p:tgtEl>
                                      </p:cBhvr>
                                    </p:cmd>
                                  </p:childTnLst>
                                </p:cTn>
                              </p:par>
                              <p:par>
                                <p:cTn id="7" presetID="10" presetClass="entr" presetSubtype="0" fill="hold" grpId="0" nodeType="withEffect">
                                  <p:stCondLst>
                                    <p:cond delay="1600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2300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26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2900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3100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3500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E6536-2061-409C-BE75-E43CB24635BC}"/>
              </a:ext>
            </a:extLst>
          </p:cNvPr>
          <p:cNvPicPr>
            <a:picLocks noChangeAspect="1"/>
          </p:cNvPicPr>
          <p:nvPr/>
        </p:nvPicPr>
        <p:blipFill>
          <a:blip r:embed="rId6"/>
          <a:stretch>
            <a:fillRect/>
          </a:stretch>
        </p:blipFill>
        <p:spPr>
          <a:xfrm>
            <a:off x="3524638" y="1279825"/>
            <a:ext cx="6296025" cy="4314825"/>
          </a:xfrm>
          <a:prstGeom prst="rect">
            <a:avLst/>
          </a:prstGeom>
        </p:spPr>
      </p:pic>
      <p:sp>
        <p:nvSpPr>
          <p:cNvPr id="2" name="Title 1"/>
          <p:cNvSpPr>
            <a:spLocks noGrp="1"/>
          </p:cNvSpPr>
          <p:nvPr>
            <p:ph type="title"/>
          </p:nvPr>
        </p:nvSpPr>
        <p:spPr/>
        <p:txBody>
          <a:bodyPr>
            <a:normAutofit/>
          </a:bodyPr>
          <a:lstStyle/>
          <a:p>
            <a:r>
              <a:rPr lang="en-US" dirty="0"/>
              <a:t>Request Acknowledgement EDIFACT</a:t>
            </a:r>
            <a:endParaRPr lang="nl-NL" dirty="0"/>
          </a:p>
        </p:txBody>
      </p:sp>
      <p:sp>
        <p:nvSpPr>
          <p:cNvPr id="8" name="Rectangle 7"/>
          <p:cNvSpPr/>
          <p:nvPr/>
        </p:nvSpPr>
        <p:spPr>
          <a:xfrm>
            <a:off x="3680233" y="2562902"/>
            <a:ext cx="2984178" cy="666330"/>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sp>
        <p:nvSpPr>
          <p:cNvPr id="9" name="Rectangle 8"/>
          <p:cNvSpPr/>
          <p:nvPr/>
        </p:nvSpPr>
        <p:spPr>
          <a:xfrm>
            <a:off x="3680233" y="2298337"/>
            <a:ext cx="1857963" cy="223375"/>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pic>
        <p:nvPicPr>
          <p:cNvPr id="4" name="slide11" descr="VOX_VO">
            <a:hlinkClick r:id="" action="ppaction://media"/>
            <a:extLst>
              <a:ext uri="{FF2B5EF4-FFF2-40B4-BE49-F238E27FC236}">
                <a16:creationId xmlns:a16="http://schemas.microsoft.com/office/drawing/2014/main" id="{A4C443E7-2473-35DC-A34E-242515ADF1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grpSp>
        <p:nvGrpSpPr>
          <p:cNvPr id="10" name="Group 9">
            <a:extLst>
              <a:ext uri="{FF2B5EF4-FFF2-40B4-BE49-F238E27FC236}">
                <a16:creationId xmlns:a16="http://schemas.microsoft.com/office/drawing/2014/main" id="{C72C177B-F7B5-FC49-D08C-B17B952AF405}"/>
              </a:ext>
            </a:extLst>
          </p:cNvPr>
          <p:cNvGrpSpPr/>
          <p:nvPr/>
        </p:nvGrpSpPr>
        <p:grpSpPr>
          <a:xfrm>
            <a:off x="6820006" y="2987946"/>
            <a:ext cx="2477383" cy="898581"/>
            <a:chOff x="3845239" y="4541520"/>
            <a:chExt cx="2477383" cy="898581"/>
          </a:xfrm>
        </p:grpSpPr>
        <p:sp>
          <p:nvSpPr>
            <p:cNvPr id="11" name="Rectangular Callout 20">
              <a:extLst>
                <a:ext uri="{FF2B5EF4-FFF2-40B4-BE49-F238E27FC236}">
                  <a16:creationId xmlns:a16="http://schemas.microsoft.com/office/drawing/2014/main" id="{4282E23B-E7A5-B386-9174-8D2F8F618024}"/>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Timeout period</a:t>
              </a:r>
            </a:p>
          </p:txBody>
        </p:sp>
        <p:cxnSp>
          <p:nvCxnSpPr>
            <p:cNvPr id="12" name="Straight Arrow Connector 11">
              <a:extLst>
                <a:ext uri="{FF2B5EF4-FFF2-40B4-BE49-F238E27FC236}">
                  <a16:creationId xmlns:a16="http://schemas.microsoft.com/office/drawing/2014/main" id="{F9235636-FB30-D479-0FD0-534435D1330B}"/>
                </a:ext>
              </a:extLst>
            </p:cNvPr>
            <p:cNvCxnSpPr>
              <a:stCxn id="11" idx="0"/>
            </p:cNvCxnSpPr>
            <p:nvPr/>
          </p:nvCxnSpPr>
          <p:spPr>
            <a:xfrm flipH="1" flipV="1">
              <a:off x="4226560" y="4541520"/>
              <a:ext cx="857371" cy="4661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E70F8E8-D1F0-CF34-224E-BE7BD966C05E}"/>
              </a:ext>
            </a:extLst>
          </p:cNvPr>
          <p:cNvGrpSpPr/>
          <p:nvPr/>
        </p:nvGrpSpPr>
        <p:grpSpPr>
          <a:xfrm>
            <a:off x="510339" y="2521712"/>
            <a:ext cx="2477383" cy="1020968"/>
            <a:chOff x="3845239" y="4419133"/>
            <a:chExt cx="2477383" cy="1020968"/>
          </a:xfrm>
        </p:grpSpPr>
        <p:sp>
          <p:nvSpPr>
            <p:cNvPr id="14" name="Rectangular Callout 20">
              <a:extLst>
                <a:ext uri="{FF2B5EF4-FFF2-40B4-BE49-F238E27FC236}">
                  <a16:creationId xmlns:a16="http://schemas.microsoft.com/office/drawing/2014/main" id="{DCBE9593-F257-56AE-B034-6C0A7F01D526}"/>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Request acknowledgement</a:t>
              </a:r>
            </a:p>
          </p:txBody>
        </p:sp>
        <p:cxnSp>
          <p:nvCxnSpPr>
            <p:cNvPr id="15" name="Straight Arrow Connector 14">
              <a:extLst>
                <a:ext uri="{FF2B5EF4-FFF2-40B4-BE49-F238E27FC236}">
                  <a16:creationId xmlns:a16="http://schemas.microsoft.com/office/drawing/2014/main" id="{784C7671-C738-6DBC-8206-0D4E67CD5199}"/>
                </a:ext>
              </a:extLst>
            </p:cNvPr>
            <p:cNvCxnSpPr>
              <a:cxnSpLocks/>
              <a:stCxn id="14" idx="0"/>
            </p:cNvCxnSpPr>
            <p:nvPr/>
          </p:nvCxnSpPr>
          <p:spPr>
            <a:xfrm flipV="1">
              <a:off x="5083931" y="4419133"/>
              <a:ext cx="838287" cy="588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2030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639"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10378338" cy="4680000"/>
          </a:xfrm>
        </p:spPr>
        <p:txBody>
          <a:bodyPr>
            <a:normAutofit/>
          </a:bodyPr>
          <a:lstStyle/>
          <a:p>
            <a:pPr marL="0" indent="0">
              <a:buClr>
                <a:schemeClr val="accent1"/>
              </a:buClr>
              <a:buNone/>
            </a:pPr>
            <a:r>
              <a:rPr lang="en-US" sz="2400" dirty="0"/>
              <a:t>When and how to generate Acknowledgements is defined on the Inbound tab of the Inbound Agreement:</a:t>
            </a:r>
          </a:p>
          <a:p>
            <a:pPr lvl="1">
              <a:buClr>
                <a:schemeClr val="accent1"/>
              </a:buClr>
              <a:buFont typeface="Wingdings" panose="05000000000000000000" pitchFamily="2" charset="2"/>
              <a:buChar char="§"/>
            </a:pPr>
            <a:r>
              <a:rPr lang="en-US" b="1" dirty="0"/>
              <a:t>Criteria</a:t>
            </a:r>
            <a:r>
              <a:rPr lang="en-US" dirty="0"/>
              <a:t>: when to create acknowledgement</a:t>
            </a:r>
          </a:p>
          <a:p>
            <a:pPr lvl="1">
              <a:buClr>
                <a:schemeClr val="accent1"/>
              </a:buClr>
              <a:buFont typeface="Wingdings" panose="05000000000000000000" pitchFamily="2" charset="2"/>
              <a:buChar char="§"/>
            </a:pPr>
            <a:r>
              <a:rPr lang="en-US" b="1" dirty="0"/>
              <a:t>Type</a:t>
            </a:r>
            <a:r>
              <a:rPr lang="en-US" dirty="0"/>
              <a:t>: Which type of Acknowledgement</a:t>
            </a:r>
          </a:p>
          <a:p>
            <a:pPr lvl="1">
              <a:buClr>
                <a:schemeClr val="accent1"/>
              </a:buClr>
              <a:buFont typeface="Wingdings" panose="05000000000000000000" pitchFamily="2" charset="2"/>
              <a:buChar char="§"/>
            </a:pPr>
            <a:r>
              <a:rPr lang="en-US" b="1" dirty="0"/>
              <a:t>Specify Delivery Exchange</a:t>
            </a:r>
          </a:p>
          <a:p>
            <a:pPr lvl="1">
              <a:buClr>
                <a:schemeClr val="accent1"/>
              </a:buClr>
              <a:buFont typeface="Wingdings" panose="05000000000000000000" pitchFamily="2" charset="2"/>
              <a:buChar char="§"/>
            </a:pPr>
            <a:r>
              <a:rPr lang="en-US" dirty="0"/>
              <a:t>Use alternate </a:t>
            </a:r>
            <a:r>
              <a:rPr lang="en-US" b="1" dirty="0"/>
              <a:t>Delivery Partner</a:t>
            </a:r>
          </a:p>
          <a:p>
            <a:pPr lvl="1">
              <a:buClr>
                <a:schemeClr val="accent1"/>
              </a:buClr>
              <a:buFont typeface="Wingdings" panose="05000000000000000000" pitchFamily="2" charset="2"/>
              <a:buChar char="§"/>
            </a:pPr>
            <a:r>
              <a:rPr lang="en-US" dirty="0"/>
              <a:t>Use a </a:t>
            </a:r>
            <a:r>
              <a:rPr lang="en-US" b="1" dirty="0"/>
              <a:t>Service for Acknowledgement </a:t>
            </a:r>
            <a:r>
              <a:rPr lang="en-US" dirty="0"/>
              <a:t>processing</a:t>
            </a:r>
          </a:p>
          <a:p>
            <a:pPr lvl="1">
              <a:buClr>
                <a:schemeClr val="accent1"/>
              </a:buClr>
              <a:buFont typeface="Wingdings" panose="05000000000000000000" pitchFamily="2" charset="2"/>
              <a:buChar char="§"/>
            </a:pPr>
            <a:r>
              <a:rPr lang="en-US" b="1" dirty="0"/>
              <a:t>Agreement for enveloping </a:t>
            </a:r>
            <a:r>
              <a:rPr lang="en-US" dirty="0"/>
              <a:t>the acknowledgement </a:t>
            </a:r>
          </a:p>
          <a:p>
            <a:pPr>
              <a:buClr>
                <a:schemeClr val="accent1"/>
              </a:buClr>
            </a:pPr>
            <a:endParaRPr lang="en-US" dirty="0"/>
          </a:p>
        </p:txBody>
      </p:sp>
      <p:sp>
        <p:nvSpPr>
          <p:cNvPr id="2" name="Title 1"/>
          <p:cNvSpPr>
            <a:spLocks noGrp="1"/>
          </p:cNvSpPr>
          <p:nvPr>
            <p:ph type="title"/>
          </p:nvPr>
        </p:nvSpPr>
        <p:spPr/>
        <p:txBody>
          <a:bodyPr>
            <a:normAutofit fontScale="90000"/>
          </a:bodyPr>
          <a:lstStyle/>
          <a:p>
            <a:r>
              <a:rPr lang="en-US" dirty="0"/>
              <a:t>Acknowledgement Processing for Inbound EDIFACT Messages</a:t>
            </a:r>
          </a:p>
        </p:txBody>
      </p:sp>
      <p:pic>
        <p:nvPicPr>
          <p:cNvPr id="6" name="slide12">
            <a:hlinkClick r:id="" action="ppaction://media"/>
            <a:extLst>
              <a:ext uri="{FF2B5EF4-FFF2-40B4-BE49-F238E27FC236}">
                <a16:creationId xmlns:a16="http://schemas.microsoft.com/office/drawing/2014/main" id="{71CE6C84-BC70-40A7-5F36-2EF34FC3678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406313" y="6251575"/>
            <a:ext cx="487362" cy="487363"/>
          </a:xfrm>
          <a:prstGeom prst="rect">
            <a:avLst/>
          </a:prstGeom>
        </p:spPr>
      </p:pic>
    </p:spTree>
    <p:custDataLst>
      <p:tags r:id="rId1"/>
    </p:custDataLst>
    <p:extLst>
      <p:ext uri="{BB962C8B-B14F-4D97-AF65-F5344CB8AC3E}">
        <p14:creationId xmlns:p14="http://schemas.microsoft.com/office/powerpoint/2010/main" val="115668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866" fill="hold"/>
                                        <p:tgtEl>
                                          <p:spTgt spid="6"/>
                                        </p:tgtEl>
                                      </p:cBhvr>
                                    </p:cmd>
                                  </p:childTnLst>
                                </p:cTn>
                              </p:par>
                              <p:par>
                                <p:cTn id="7" presetID="10" presetClass="entr" presetSubtype="0" fill="hold" grpId="0" nodeType="withEffect">
                                  <p:stCondLst>
                                    <p:cond delay="800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1200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14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1900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2100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3200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9" y="1620000"/>
            <a:ext cx="10401785" cy="4680000"/>
          </a:xfrm>
        </p:spPr>
        <p:txBody>
          <a:bodyPr>
            <a:noAutofit/>
          </a:bodyPr>
          <a:lstStyle/>
          <a:p>
            <a:pPr marL="0" indent="0">
              <a:buClr>
                <a:schemeClr val="accent1"/>
              </a:buClr>
              <a:buNone/>
            </a:pPr>
            <a:r>
              <a:rPr lang="en-US" sz="2400" dirty="0"/>
              <a:t>Criteria is called </a:t>
            </a:r>
            <a:r>
              <a:rPr lang="en-US" sz="2400" b="1" dirty="0"/>
              <a:t>Generate Acknowledgement Rule</a:t>
            </a:r>
            <a:r>
              <a:rPr lang="en-US" sz="2400" dirty="0"/>
              <a:t>.</a:t>
            </a:r>
          </a:p>
          <a:p>
            <a:pPr marL="0" indent="0">
              <a:buClr>
                <a:schemeClr val="accent1"/>
              </a:buClr>
              <a:buNone/>
            </a:pPr>
            <a:r>
              <a:rPr lang="en-US" sz="2400" dirty="0"/>
              <a:t>The possible values are:</a:t>
            </a:r>
          </a:p>
          <a:p>
            <a:pPr lvl="1">
              <a:buClr>
                <a:schemeClr val="accent1"/>
              </a:buClr>
              <a:buFont typeface="Wingdings" panose="05000000000000000000" pitchFamily="2" charset="2"/>
              <a:buChar char="§"/>
            </a:pPr>
            <a:r>
              <a:rPr lang="en-US" b="1" dirty="0"/>
              <a:t>On Request </a:t>
            </a:r>
            <a:r>
              <a:rPr lang="en-US" dirty="0"/>
              <a:t>– Create CONTRL message when requested (UNB 0029)</a:t>
            </a:r>
          </a:p>
          <a:p>
            <a:pPr lvl="1">
              <a:buClr>
                <a:schemeClr val="accent1"/>
              </a:buClr>
              <a:buFont typeface="Wingdings" panose="05000000000000000000" pitchFamily="2" charset="2"/>
              <a:buChar char="§"/>
            </a:pPr>
            <a:r>
              <a:rPr lang="en-US" b="1" dirty="0"/>
              <a:t>Always</a:t>
            </a:r>
            <a:r>
              <a:rPr lang="en-US" dirty="0"/>
              <a:t> – Always create CONTRL message</a:t>
            </a:r>
          </a:p>
          <a:p>
            <a:pPr lvl="1">
              <a:buClr>
                <a:schemeClr val="accent1"/>
              </a:buClr>
              <a:buFont typeface="Wingdings" panose="05000000000000000000" pitchFamily="2" charset="2"/>
              <a:buChar char="§"/>
            </a:pPr>
            <a:r>
              <a:rPr lang="en-US" b="1" dirty="0"/>
              <a:t>If Error </a:t>
            </a:r>
            <a:r>
              <a:rPr lang="en-US" dirty="0"/>
              <a:t>– Create CONTRL message if the syntax validation finds an error</a:t>
            </a:r>
          </a:p>
          <a:p>
            <a:pPr lvl="1">
              <a:buClr>
                <a:schemeClr val="accent1"/>
              </a:buClr>
              <a:buFont typeface="Wingdings" panose="05000000000000000000" pitchFamily="2" charset="2"/>
              <a:buChar char="§"/>
            </a:pPr>
            <a:r>
              <a:rPr lang="en-US" b="1" dirty="0"/>
              <a:t>Never</a:t>
            </a:r>
            <a:r>
              <a:rPr lang="en-US" dirty="0"/>
              <a:t> – Don’t acknowledge the incoming EDIFACT Interchange</a:t>
            </a:r>
          </a:p>
          <a:p>
            <a:pPr>
              <a:buClr>
                <a:schemeClr val="accent1"/>
              </a:buClr>
            </a:pPr>
            <a:endParaRPr lang="en-US" sz="2400" dirty="0"/>
          </a:p>
          <a:p>
            <a:pPr marL="0" indent="0">
              <a:buClr>
                <a:schemeClr val="accent1"/>
              </a:buClr>
              <a:buNone/>
            </a:pPr>
            <a:r>
              <a:rPr lang="en-US" sz="2400" b="1" dirty="0">
                <a:solidFill>
                  <a:schemeClr val="accent6"/>
                </a:solidFill>
              </a:rPr>
              <a:t>NOTE: </a:t>
            </a:r>
            <a:r>
              <a:rPr lang="en-US" sz="2400" dirty="0"/>
              <a:t>Syntax validation is part of executing the map. If there is no map, only the headers will be validated.</a:t>
            </a:r>
          </a:p>
        </p:txBody>
      </p:sp>
      <p:sp>
        <p:nvSpPr>
          <p:cNvPr id="2" name="Title 1"/>
          <p:cNvSpPr>
            <a:spLocks noGrp="1"/>
          </p:cNvSpPr>
          <p:nvPr>
            <p:ph type="title"/>
          </p:nvPr>
        </p:nvSpPr>
        <p:spPr/>
        <p:txBody>
          <a:bodyPr>
            <a:normAutofit fontScale="90000"/>
          </a:bodyPr>
          <a:lstStyle/>
          <a:p>
            <a:r>
              <a:rPr lang="en-US" dirty="0"/>
              <a:t>Acknowledgement Processing for Inbound EDIFACT Messages</a:t>
            </a:r>
          </a:p>
        </p:txBody>
      </p:sp>
      <p:pic>
        <p:nvPicPr>
          <p:cNvPr id="8" name="slide13">
            <a:hlinkClick r:id="" action="ppaction://media"/>
            <a:extLst>
              <a:ext uri="{FF2B5EF4-FFF2-40B4-BE49-F238E27FC236}">
                <a16:creationId xmlns:a16="http://schemas.microsoft.com/office/drawing/2014/main" id="{86CE0B64-C461-D88B-F7A7-63F48FB84B7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552363" y="6581775"/>
            <a:ext cx="487362" cy="487363"/>
          </a:xfrm>
          <a:prstGeom prst="rect">
            <a:avLst/>
          </a:prstGeom>
        </p:spPr>
      </p:pic>
    </p:spTree>
    <p:custDataLst>
      <p:tags r:id="rId1"/>
    </p:custDataLst>
    <p:extLst>
      <p:ext uri="{BB962C8B-B14F-4D97-AF65-F5344CB8AC3E}">
        <p14:creationId xmlns:p14="http://schemas.microsoft.com/office/powerpoint/2010/main" val="6307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91" fill="hold"/>
                                        <p:tgtEl>
                                          <p:spTgt spid="8"/>
                                        </p:tgtEl>
                                      </p:cBhvr>
                                    </p:cmd>
                                  </p:childTnLst>
                                </p:cTn>
                              </p:par>
                              <p:par>
                                <p:cTn id="7" presetID="10" presetClass="entr" presetSubtype="0" fill="hold" grpId="0" nodeType="withEffect">
                                  <p:stCondLst>
                                    <p:cond delay="4500"/>
                                  </p:stCondLst>
                                  <p:childTnLst>
                                    <p:set>
                                      <p:cBhvr>
                                        <p:cTn id="8" dur="1" fill="hold">
                                          <p:stCondLst>
                                            <p:cond delay="0"/>
                                          </p:stCondLst>
                                        </p:cTn>
                                        <p:tgtEl>
                                          <p:spTgt spid="3">
                                            <p:txEl>
                                              <p:pRg st="2" end="2"/>
                                            </p:txEl>
                                          </p:spTgt>
                                        </p:tgtEl>
                                        <p:attrNameLst>
                                          <p:attrName>style.visibility</p:attrName>
                                        </p:attrNameLst>
                                      </p:cBhvr>
                                      <p:to>
                                        <p:strVal val="visible"/>
                                      </p:to>
                                    </p:set>
                                    <p:animEffect transition="in" filter="fade">
                                      <p:cBhvr>
                                        <p:cTn id="9" dur="500"/>
                                        <p:tgtEl>
                                          <p:spTgt spid="3">
                                            <p:txEl>
                                              <p:pRg st="2" end="2"/>
                                            </p:txEl>
                                          </p:spTgt>
                                        </p:tgtEl>
                                      </p:cBhvr>
                                    </p:animEffect>
                                  </p:childTnLst>
                                </p:cTn>
                              </p:par>
                              <p:par>
                                <p:cTn id="10" presetID="10" presetClass="entr" presetSubtype="0" fill="hold" grpId="0" nodeType="withEffect">
                                  <p:stCondLst>
                                    <p:cond delay="1000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1300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1700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grpId="0" nodeType="withEffect">
                                  <p:stCondLst>
                                    <p:cond delay="2000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8"/>
                </p:tgtEl>
              </p:cMediaNode>
            </p:audio>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9" y="1620000"/>
            <a:ext cx="10323631" cy="4680000"/>
          </a:xfrm>
        </p:spPr>
        <p:txBody>
          <a:bodyPr>
            <a:normAutofit/>
          </a:bodyPr>
          <a:lstStyle/>
          <a:p>
            <a:pPr marL="0" indent="0">
              <a:buClr>
                <a:schemeClr val="accent1"/>
              </a:buClr>
              <a:buNone/>
            </a:pPr>
            <a:r>
              <a:rPr lang="en-US" dirty="0"/>
              <a:t>When an EDIFACT acknowledgement will be created based on the criteria, select the </a:t>
            </a:r>
            <a:r>
              <a:rPr lang="en-US" b="1" dirty="0"/>
              <a:t>Type of CONTRL message </a:t>
            </a:r>
            <a:r>
              <a:rPr lang="en-US" dirty="0"/>
              <a:t>from a dropdown list.</a:t>
            </a:r>
          </a:p>
          <a:p>
            <a:pPr marL="0" indent="0">
              <a:buClr>
                <a:schemeClr val="accent1"/>
              </a:buClr>
              <a:buNone/>
            </a:pPr>
            <a:r>
              <a:rPr lang="en-US" dirty="0"/>
              <a:t>The available types are:</a:t>
            </a:r>
          </a:p>
          <a:p>
            <a:pPr lvl="1">
              <a:buClr>
                <a:schemeClr val="accent1"/>
              </a:buClr>
              <a:buFont typeface="Wingdings" panose="05000000000000000000" pitchFamily="2" charset="2"/>
              <a:buChar char="§"/>
            </a:pPr>
            <a:r>
              <a:rPr lang="en-US" dirty="0"/>
              <a:t>EANCOM D93A</a:t>
            </a:r>
          </a:p>
          <a:p>
            <a:pPr lvl="1">
              <a:buClr>
                <a:schemeClr val="accent1"/>
              </a:buClr>
              <a:buFont typeface="Wingdings" panose="05000000000000000000" pitchFamily="2" charset="2"/>
              <a:buChar char="§"/>
            </a:pPr>
            <a:r>
              <a:rPr lang="en-US" dirty="0"/>
              <a:t>EANCOM D96A</a:t>
            </a:r>
          </a:p>
          <a:p>
            <a:pPr lvl="1">
              <a:buClr>
                <a:schemeClr val="accent1"/>
              </a:buClr>
              <a:buFont typeface="Wingdings" panose="05000000000000000000" pitchFamily="2" charset="2"/>
              <a:buChar char="§"/>
            </a:pPr>
            <a:r>
              <a:rPr lang="en-US" dirty="0"/>
              <a:t>UN EDIEL Version 2</a:t>
            </a:r>
          </a:p>
          <a:p>
            <a:pPr lvl="1">
              <a:buClr>
                <a:schemeClr val="accent1"/>
              </a:buClr>
              <a:buFont typeface="Wingdings" panose="05000000000000000000" pitchFamily="2" charset="2"/>
              <a:buChar char="§"/>
            </a:pPr>
            <a:r>
              <a:rPr lang="en-US" dirty="0"/>
              <a:t>UN Version 2.x, 3 and  4</a:t>
            </a:r>
          </a:p>
          <a:p>
            <a:pPr lvl="1">
              <a:buClr>
                <a:schemeClr val="accent1"/>
              </a:buClr>
              <a:buFont typeface="Wingdings" panose="05000000000000000000" pitchFamily="2" charset="2"/>
              <a:buChar char="§"/>
            </a:pPr>
            <a:r>
              <a:rPr lang="en-US" dirty="0"/>
              <a:t>EDG@S 3.2 and 4</a:t>
            </a:r>
          </a:p>
          <a:p>
            <a:pPr>
              <a:buClr>
                <a:schemeClr val="accent1"/>
              </a:buClr>
            </a:pPr>
            <a:endParaRPr lang="en-US" dirty="0"/>
          </a:p>
          <a:p>
            <a:pPr>
              <a:buClr>
                <a:schemeClr val="accent1"/>
              </a:buClr>
            </a:pPr>
            <a:endParaRPr lang="en-US" dirty="0"/>
          </a:p>
        </p:txBody>
      </p:sp>
      <p:sp>
        <p:nvSpPr>
          <p:cNvPr id="2" name="Title 1"/>
          <p:cNvSpPr>
            <a:spLocks noGrp="1"/>
          </p:cNvSpPr>
          <p:nvPr>
            <p:ph type="title"/>
          </p:nvPr>
        </p:nvSpPr>
        <p:spPr/>
        <p:txBody>
          <a:bodyPr>
            <a:normAutofit fontScale="90000"/>
          </a:bodyPr>
          <a:lstStyle/>
          <a:p>
            <a:r>
              <a:rPr lang="en-US" dirty="0"/>
              <a:t>Acknowledgement Processing for Inbound EDIFACT Messages</a:t>
            </a:r>
          </a:p>
        </p:txBody>
      </p:sp>
      <p:sp>
        <p:nvSpPr>
          <p:cNvPr id="4" name="Text Placeholder 3"/>
          <p:cNvSpPr>
            <a:spLocks noGrp="1"/>
          </p:cNvSpPr>
          <p:nvPr>
            <p:ph type="body" sz="quarter" idx="11"/>
          </p:nvPr>
        </p:nvSpPr>
        <p:spPr/>
        <p:txBody>
          <a:bodyPr/>
          <a:lstStyle/>
          <a:p>
            <a:r>
              <a:rPr lang="en-US" dirty="0"/>
              <a:t>Select Type of CONTRL message to generate</a:t>
            </a:r>
          </a:p>
        </p:txBody>
      </p:sp>
      <p:pic>
        <p:nvPicPr>
          <p:cNvPr id="7" name="slide14" descr="VOX_VO">
            <a:hlinkClick r:id="" action="ppaction://media"/>
            <a:extLst>
              <a:ext uri="{FF2B5EF4-FFF2-40B4-BE49-F238E27FC236}">
                <a16:creationId xmlns:a16="http://schemas.microsoft.com/office/drawing/2014/main" id="{0AAFC065-6DEB-C3DE-F3D5-59243D2B095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55582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390" fill="hold"/>
                                        <p:tgtEl>
                                          <p:spTgt spid="7"/>
                                        </p:tgtEl>
                                      </p:cBhvr>
                                    </p:cmd>
                                  </p:childTnLst>
                                </p:cTn>
                              </p:par>
                            </p:childTnLst>
                          </p:cTn>
                        </p:par>
                      </p:childTnLst>
                    </p:cTn>
                  </p:par>
                </p:childTnLst>
              </p:cTn>
              <p:nextCondLst>
                <p:cond evt="onClick" delay="0">
                  <p:tgtEl>
                    <p:spTgt spid="7"/>
                  </p:tgtEl>
                </p:cond>
              </p:nextCondLst>
            </p:seq>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6CBBAC9-EC32-4457-994F-3412D5233EBD}"/>
              </a:ext>
            </a:extLst>
          </p:cNvPr>
          <p:cNvPicPr>
            <a:picLocks noChangeAspect="1"/>
          </p:cNvPicPr>
          <p:nvPr/>
        </p:nvPicPr>
        <p:blipFill>
          <a:blip r:embed="rId6"/>
          <a:stretch>
            <a:fillRect/>
          </a:stretch>
        </p:blipFill>
        <p:spPr>
          <a:xfrm>
            <a:off x="2857764" y="1489245"/>
            <a:ext cx="8667750" cy="3714750"/>
          </a:xfrm>
          <a:prstGeom prst="rect">
            <a:avLst/>
          </a:prstGeom>
        </p:spPr>
      </p:pic>
      <p:sp>
        <p:nvSpPr>
          <p:cNvPr id="2" name="Title 1"/>
          <p:cNvSpPr>
            <a:spLocks noGrp="1"/>
          </p:cNvSpPr>
          <p:nvPr>
            <p:ph type="title"/>
          </p:nvPr>
        </p:nvSpPr>
        <p:spPr/>
        <p:txBody>
          <a:bodyPr>
            <a:noAutofit/>
          </a:bodyPr>
          <a:lstStyle/>
          <a:p>
            <a:r>
              <a:rPr lang="en-US" sz="2700" dirty="0"/>
              <a:t>Acknowledgement Processing for Inbound EDIFACT Messages</a:t>
            </a:r>
          </a:p>
        </p:txBody>
      </p:sp>
      <p:grpSp>
        <p:nvGrpSpPr>
          <p:cNvPr id="7" name="Group 6">
            <a:extLst>
              <a:ext uri="{FF2B5EF4-FFF2-40B4-BE49-F238E27FC236}">
                <a16:creationId xmlns:a16="http://schemas.microsoft.com/office/drawing/2014/main" id="{7375B4F4-DE3B-4E9D-5F9A-BED71ECA54F5}"/>
              </a:ext>
            </a:extLst>
          </p:cNvPr>
          <p:cNvGrpSpPr/>
          <p:nvPr/>
        </p:nvGrpSpPr>
        <p:grpSpPr>
          <a:xfrm>
            <a:off x="419986" y="1732040"/>
            <a:ext cx="5723524" cy="1016179"/>
            <a:chOff x="419986" y="1732040"/>
            <a:chExt cx="5723524" cy="1016179"/>
          </a:xfrm>
        </p:grpSpPr>
        <p:sp>
          <p:nvSpPr>
            <p:cNvPr id="10" name="Rectangle 9"/>
            <p:cNvSpPr/>
            <p:nvPr/>
          </p:nvSpPr>
          <p:spPr>
            <a:xfrm>
              <a:off x="2992130" y="2516620"/>
              <a:ext cx="3151380" cy="231599"/>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5" name="Group 4">
              <a:extLst>
                <a:ext uri="{FF2B5EF4-FFF2-40B4-BE49-F238E27FC236}">
                  <a16:creationId xmlns:a16="http://schemas.microsoft.com/office/drawing/2014/main" id="{E7890F39-1A41-85F9-FD3E-1BBD4D7A982A}"/>
                </a:ext>
              </a:extLst>
            </p:cNvPr>
            <p:cNvGrpSpPr/>
            <p:nvPr/>
          </p:nvGrpSpPr>
          <p:grpSpPr>
            <a:xfrm>
              <a:off x="419986" y="1732040"/>
              <a:ext cx="2477383" cy="900379"/>
              <a:chOff x="3845239" y="5007652"/>
              <a:chExt cx="2477383" cy="900379"/>
            </a:xfrm>
          </p:grpSpPr>
          <p:sp>
            <p:nvSpPr>
              <p:cNvPr id="18" name="Rectangular Callout 20">
                <a:extLst>
                  <a:ext uri="{FF2B5EF4-FFF2-40B4-BE49-F238E27FC236}">
                    <a16:creationId xmlns:a16="http://schemas.microsoft.com/office/drawing/2014/main" id="{439ACC76-BA49-753A-73CA-3CB015808A72}"/>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Criteria</a:t>
                </a:r>
              </a:p>
            </p:txBody>
          </p:sp>
          <p:cxnSp>
            <p:nvCxnSpPr>
              <p:cNvPr id="20" name="Straight Arrow Connector 19">
                <a:extLst>
                  <a:ext uri="{FF2B5EF4-FFF2-40B4-BE49-F238E27FC236}">
                    <a16:creationId xmlns:a16="http://schemas.microsoft.com/office/drawing/2014/main" id="{24EE0FA7-57B5-A929-C058-518F717817A1}"/>
                  </a:ext>
                </a:extLst>
              </p:cNvPr>
              <p:cNvCxnSpPr>
                <a:cxnSpLocks/>
              </p:cNvCxnSpPr>
              <p:nvPr/>
            </p:nvCxnSpPr>
            <p:spPr>
              <a:xfrm>
                <a:off x="5776906" y="5440101"/>
                <a:ext cx="506111" cy="4679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4BA6A5A3-0DB1-2900-0DAB-6338F76C5B15}"/>
              </a:ext>
            </a:extLst>
          </p:cNvPr>
          <p:cNvGrpSpPr/>
          <p:nvPr/>
        </p:nvGrpSpPr>
        <p:grpSpPr>
          <a:xfrm>
            <a:off x="285620" y="3044317"/>
            <a:ext cx="6169518" cy="1209450"/>
            <a:chOff x="285620" y="3044317"/>
            <a:chExt cx="6169518" cy="1209450"/>
          </a:xfrm>
        </p:grpSpPr>
        <p:sp>
          <p:nvSpPr>
            <p:cNvPr id="12" name="Rectangle 11"/>
            <p:cNvSpPr/>
            <p:nvPr/>
          </p:nvSpPr>
          <p:spPr>
            <a:xfrm>
              <a:off x="3226075" y="3044317"/>
              <a:ext cx="3229063" cy="292483"/>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21" name="Group 20">
              <a:extLst>
                <a:ext uri="{FF2B5EF4-FFF2-40B4-BE49-F238E27FC236}">
                  <a16:creationId xmlns:a16="http://schemas.microsoft.com/office/drawing/2014/main" id="{FFC15435-A291-7CDF-B7DF-0E5634E623C7}"/>
                </a:ext>
              </a:extLst>
            </p:cNvPr>
            <p:cNvGrpSpPr/>
            <p:nvPr/>
          </p:nvGrpSpPr>
          <p:grpSpPr>
            <a:xfrm>
              <a:off x="285620" y="3346620"/>
              <a:ext cx="2572144" cy="907147"/>
              <a:chOff x="4284251" y="4567100"/>
              <a:chExt cx="2572144" cy="907147"/>
            </a:xfrm>
          </p:grpSpPr>
          <p:sp>
            <p:nvSpPr>
              <p:cNvPr id="22" name="Rectangular Callout 20">
                <a:extLst>
                  <a:ext uri="{FF2B5EF4-FFF2-40B4-BE49-F238E27FC236}">
                    <a16:creationId xmlns:a16="http://schemas.microsoft.com/office/drawing/2014/main" id="{F6C8B508-3069-5DD4-7757-A1920D2BB3A7}"/>
                  </a:ext>
                </a:extLst>
              </p:cNvPr>
              <p:cNvSpPr/>
              <p:nvPr/>
            </p:nvSpPr>
            <p:spPr bwMode="auto">
              <a:xfrm>
                <a:off x="4284251" y="5041798"/>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Use a Service</a:t>
                </a:r>
              </a:p>
            </p:txBody>
          </p:sp>
          <p:cxnSp>
            <p:nvCxnSpPr>
              <p:cNvPr id="23" name="Straight Arrow Connector 22">
                <a:extLst>
                  <a:ext uri="{FF2B5EF4-FFF2-40B4-BE49-F238E27FC236}">
                    <a16:creationId xmlns:a16="http://schemas.microsoft.com/office/drawing/2014/main" id="{5127FF9D-A79C-06AE-95FA-593911554641}"/>
                  </a:ext>
                </a:extLst>
              </p:cNvPr>
              <p:cNvCxnSpPr>
                <a:cxnSpLocks/>
                <a:endCxn id="19" idx="1"/>
              </p:cNvCxnSpPr>
              <p:nvPr/>
            </p:nvCxnSpPr>
            <p:spPr>
              <a:xfrm flipV="1">
                <a:off x="6206542" y="4567100"/>
                <a:ext cx="649853" cy="4735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4F5D26F3-3D43-B56E-25BF-DCE4A13101D8}"/>
              </a:ext>
            </a:extLst>
          </p:cNvPr>
          <p:cNvGrpSpPr/>
          <p:nvPr/>
        </p:nvGrpSpPr>
        <p:grpSpPr>
          <a:xfrm>
            <a:off x="261174" y="4197645"/>
            <a:ext cx="5357030" cy="1258052"/>
            <a:chOff x="261174" y="4197645"/>
            <a:chExt cx="5357030" cy="1258052"/>
          </a:xfrm>
        </p:grpSpPr>
        <p:sp>
          <p:nvSpPr>
            <p:cNvPr id="14" name="Rectangle 13"/>
            <p:cNvSpPr/>
            <p:nvPr/>
          </p:nvSpPr>
          <p:spPr>
            <a:xfrm>
              <a:off x="3432781" y="4197645"/>
              <a:ext cx="2185423" cy="286111"/>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24" name="Group 23">
              <a:extLst>
                <a:ext uri="{FF2B5EF4-FFF2-40B4-BE49-F238E27FC236}">
                  <a16:creationId xmlns:a16="http://schemas.microsoft.com/office/drawing/2014/main" id="{6E2C9536-7B2B-08E5-14C0-A359F7994E92}"/>
                </a:ext>
              </a:extLst>
            </p:cNvPr>
            <p:cNvGrpSpPr/>
            <p:nvPr/>
          </p:nvGrpSpPr>
          <p:grpSpPr>
            <a:xfrm>
              <a:off x="261174" y="4512686"/>
              <a:ext cx="2652834" cy="943011"/>
              <a:chOff x="3845239" y="4497090"/>
              <a:chExt cx="2652834" cy="943011"/>
            </a:xfrm>
          </p:grpSpPr>
          <p:sp>
            <p:nvSpPr>
              <p:cNvPr id="25" name="Rectangular Callout 20">
                <a:extLst>
                  <a:ext uri="{FF2B5EF4-FFF2-40B4-BE49-F238E27FC236}">
                    <a16:creationId xmlns:a16="http://schemas.microsoft.com/office/drawing/2014/main" id="{AB622691-B613-86A8-96AD-AC25A539BAAF}"/>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Delivery Exchange</a:t>
                </a:r>
              </a:p>
            </p:txBody>
          </p:sp>
          <p:cxnSp>
            <p:nvCxnSpPr>
              <p:cNvPr id="26" name="Straight Arrow Connector 25">
                <a:extLst>
                  <a:ext uri="{FF2B5EF4-FFF2-40B4-BE49-F238E27FC236}">
                    <a16:creationId xmlns:a16="http://schemas.microsoft.com/office/drawing/2014/main" id="{4E5BD490-FBF4-E81C-807C-A9E3CF35F36E}"/>
                  </a:ext>
                </a:extLst>
              </p:cNvPr>
              <p:cNvCxnSpPr>
                <a:cxnSpLocks/>
              </p:cNvCxnSpPr>
              <p:nvPr/>
            </p:nvCxnSpPr>
            <p:spPr>
              <a:xfrm flipV="1">
                <a:off x="5791976" y="4497090"/>
                <a:ext cx="706097" cy="5105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164A8874-CCC0-2616-905B-88AB05B54CC3}"/>
              </a:ext>
            </a:extLst>
          </p:cNvPr>
          <p:cNvGrpSpPr/>
          <p:nvPr/>
        </p:nvGrpSpPr>
        <p:grpSpPr>
          <a:xfrm>
            <a:off x="3221471" y="2676615"/>
            <a:ext cx="7827020" cy="432449"/>
            <a:chOff x="3221471" y="2676615"/>
            <a:chExt cx="7827020" cy="432449"/>
          </a:xfrm>
        </p:grpSpPr>
        <p:sp>
          <p:nvSpPr>
            <p:cNvPr id="11" name="Rectangle 10"/>
            <p:cNvSpPr/>
            <p:nvPr/>
          </p:nvSpPr>
          <p:spPr>
            <a:xfrm>
              <a:off x="3221471" y="2787111"/>
              <a:ext cx="4283199" cy="231599"/>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27" name="Group 26">
              <a:extLst>
                <a:ext uri="{FF2B5EF4-FFF2-40B4-BE49-F238E27FC236}">
                  <a16:creationId xmlns:a16="http://schemas.microsoft.com/office/drawing/2014/main" id="{0430D5C9-EA5E-240F-A470-5A0BF20EEE56}"/>
                </a:ext>
              </a:extLst>
            </p:cNvPr>
            <p:cNvGrpSpPr/>
            <p:nvPr/>
          </p:nvGrpSpPr>
          <p:grpSpPr>
            <a:xfrm>
              <a:off x="7659585" y="2676615"/>
              <a:ext cx="3388906" cy="432449"/>
              <a:chOff x="2942053" y="5026875"/>
              <a:chExt cx="3388906" cy="432449"/>
            </a:xfrm>
          </p:grpSpPr>
          <p:sp>
            <p:nvSpPr>
              <p:cNvPr id="28" name="Rectangular Callout 20">
                <a:extLst>
                  <a:ext uri="{FF2B5EF4-FFF2-40B4-BE49-F238E27FC236}">
                    <a16:creationId xmlns:a16="http://schemas.microsoft.com/office/drawing/2014/main" id="{002015C1-C98F-A6D8-7FFE-8E1F32360304}"/>
                  </a:ext>
                </a:extLst>
              </p:cNvPr>
              <p:cNvSpPr/>
              <p:nvPr/>
            </p:nvSpPr>
            <p:spPr bwMode="auto">
              <a:xfrm>
                <a:off x="3853576" y="5026875"/>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Type</a:t>
                </a:r>
              </a:p>
            </p:txBody>
          </p:sp>
          <p:cxnSp>
            <p:nvCxnSpPr>
              <p:cNvPr id="29" name="Straight Arrow Connector 28">
                <a:extLst>
                  <a:ext uri="{FF2B5EF4-FFF2-40B4-BE49-F238E27FC236}">
                    <a16:creationId xmlns:a16="http://schemas.microsoft.com/office/drawing/2014/main" id="{BEE23D4C-38E0-78C5-5FDE-98CCCF75BC70}"/>
                  </a:ext>
                </a:extLst>
              </p:cNvPr>
              <p:cNvCxnSpPr>
                <a:cxnSpLocks/>
              </p:cNvCxnSpPr>
              <p:nvPr/>
            </p:nvCxnSpPr>
            <p:spPr>
              <a:xfrm flipH="1">
                <a:off x="2942053" y="5219818"/>
                <a:ext cx="911523" cy="3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9B40C054-00A4-912F-C37B-9858D2910958}"/>
              </a:ext>
            </a:extLst>
          </p:cNvPr>
          <p:cNvGrpSpPr/>
          <p:nvPr/>
        </p:nvGrpSpPr>
        <p:grpSpPr>
          <a:xfrm>
            <a:off x="3229709" y="3361515"/>
            <a:ext cx="7683627" cy="1322392"/>
            <a:chOff x="3229709" y="3361515"/>
            <a:chExt cx="7683627" cy="1322392"/>
          </a:xfrm>
        </p:grpSpPr>
        <p:sp>
          <p:nvSpPr>
            <p:cNvPr id="13" name="Rectangle 12"/>
            <p:cNvSpPr/>
            <p:nvPr/>
          </p:nvSpPr>
          <p:spPr>
            <a:xfrm>
              <a:off x="3229709" y="3361515"/>
              <a:ext cx="4986864" cy="272263"/>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30" name="Group 29">
              <a:extLst>
                <a:ext uri="{FF2B5EF4-FFF2-40B4-BE49-F238E27FC236}">
                  <a16:creationId xmlns:a16="http://schemas.microsoft.com/office/drawing/2014/main" id="{1D59AB92-59EB-943F-1368-85B75528000E}"/>
                </a:ext>
              </a:extLst>
            </p:cNvPr>
            <p:cNvGrpSpPr/>
            <p:nvPr/>
          </p:nvGrpSpPr>
          <p:grpSpPr>
            <a:xfrm>
              <a:off x="8055982" y="3546139"/>
              <a:ext cx="2857354" cy="1137768"/>
              <a:chOff x="3845239" y="4541520"/>
              <a:chExt cx="2857354" cy="1137768"/>
            </a:xfrm>
          </p:grpSpPr>
          <p:sp>
            <p:nvSpPr>
              <p:cNvPr id="31" name="Rectangular Callout 20">
                <a:extLst>
                  <a:ext uri="{FF2B5EF4-FFF2-40B4-BE49-F238E27FC236}">
                    <a16:creationId xmlns:a16="http://schemas.microsoft.com/office/drawing/2014/main" id="{05F7EEDE-8D19-0C59-45DB-56FB2F6040D9}"/>
                  </a:ext>
                </a:extLst>
              </p:cNvPr>
              <p:cNvSpPr/>
              <p:nvPr/>
            </p:nvSpPr>
            <p:spPr bwMode="auto">
              <a:xfrm>
                <a:off x="3845239" y="4907073"/>
                <a:ext cx="2857354" cy="772215"/>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bg1"/>
                    </a:solidFill>
                    <a:latin typeface="Roboto" panose="02000000000000000000" pitchFamily="2" charset="0"/>
                    <a:ea typeface="Roboto" panose="02000000000000000000" pitchFamily="2" charset="0"/>
                    <a:cs typeface="Verdana" pitchFamily="34" charset="0"/>
                  </a:rPr>
                  <a:t>Select agreement to use for enveloping the CONTRL message</a:t>
                </a:r>
              </a:p>
            </p:txBody>
          </p:sp>
          <p:cxnSp>
            <p:nvCxnSpPr>
              <p:cNvPr id="32" name="Straight Arrow Connector 31">
                <a:extLst>
                  <a:ext uri="{FF2B5EF4-FFF2-40B4-BE49-F238E27FC236}">
                    <a16:creationId xmlns:a16="http://schemas.microsoft.com/office/drawing/2014/main" id="{C426576A-B34A-E76C-EB72-7297C960D52F}"/>
                  </a:ext>
                </a:extLst>
              </p:cNvPr>
              <p:cNvCxnSpPr>
                <a:cxnSpLocks/>
                <a:stCxn id="31" idx="0"/>
              </p:cNvCxnSpPr>
              <p:nvPr/>
            </p:nvCxnSpPr>
            <p:spPr>
              <a:xfrm flipH="1" flipV="1">
                <a:off x="4226560" y="4541520"/>
                <a:ext cx="1047356" cy="3655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68FF5436-0788-6641-B297-7476C2193D30}"/>
              </a:ext>
            </a:extLst>
          </p:cNvPr>
          <p:cNvGrpSpPr/>
          <p:nvPr/>
        </p:nvGrpSpPr>
        <p:grpSpPr>
          <a:xfrm>
            <a:off x="3763436" y="3911692"/>
            <a:ext cx="5921650" cy="1560846"/>
            <a:chOff x="3763436" y="3911692"/>
            <a:chExt cx="5921650" cy="1560846"/>
          </a:xfrm>
        </p:grpSpPr>
        <p:sp>
          <p:nvSpPr>
            <p:cNvPr id="16" name="Rectangle 15"/>
            <p:cNvSpPr/>
            <p:nvPr/>
          </p:nvSpPr>
          <p:spPr>
            <a:xfrm>
              <a:off x="3763436" y="3911692"/>
              <a:ext cx="3543526" cy="248153"/>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33" name="Group 32">
              <a:extLst>
                <a:ext uri="{FF2B5EF4-FFF2-40B4-BE49-F238E27FC236}">
                  <a16:creationId xmlns:a16="http://schemas.microsoft.com/office/drawing/2014/main" id="{72FDD2AB-0EAB-7AD0-1CA6-B1AF0E43B65F}"/>
                </a:ext>
              </a:extLst>
            </p:cNvPr>
            <p:cNvGrpSpPr/>
            <p:nvPr/>
          </p:nvGrpSpPr>
          <p:grpSpPr>
            <a:xfrm>
              <a:off x="6985190" y="4573957"/>
              <a:ext cx="2699896" cy="898581"/>
              <a:chOff x="3845239" y="4541520"/>
              <a:chExt cx="2699896" cy="898581"/>
            </a:xfrm>
          </p:grpSpPr>
          <p:sp>
            <p:nvSpPr>
              <p:cNvPr id="34" name="Rectangular Callout 20">
                <a:extLst>
                  <a:ext uri="{FF2B5EF4-FFF2-40B4-BE49-F238E27FC236}">
                    <a16:creationId xmlns:a16="http://schemas.microsoft.com/office/drawing/2014/main" id="{CD4A74C7-7007-2430-90CD-56AF207B5A47}"/>
                  </a:ext>
                </a:extLst>
              </p:cNvPr>
              <p:cNvSpPr/>
              <p:nvPr/>
            </p:nvSpPr>
            <p:spPr bwMode="auto">
              <a:xfrm>
                <a:off x="3845239" y="5007652"/>
                <a:ext cx="2699896"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Send 997 to a different partner</a:t>
                </a:r>
              </a:p>
            </p:txBody>
          </p:sp>
          <p:cxnSp>
            <p:nvCxnSpPr>
              <p:cNvPr id="35" name="Straight Arrow Connector 34">
                <a:extLst>
                  <a:ext uri="{FF2B5EF4-FFF2-40B4-BE49-F238E27FC236}">
                    <a16:creationId xmlns:a16="http://schemas.microsoft.com/office/drawing/2014/main" id="{CBC0318B-B0CC-0E01-7E75-CE15F52B9B47}"/>
                  </a:ext>
                </a:extLst>
              </p:cNvPr>
              <p:cNvCxnSpPr>
                <a:cxnSpLocks/>
                <a:stCxn id="34" idx="0"/>
              </p:cNvCxnSpPr>
              <p:nvPr/>
            </p:nvCxnSpPr>
            <p:spPr>
              <a:xfrm flipH="1" flipV="1">
                <a:off x="4226560" y="4541520"/>
                <a:ext cx="968627" cy="4661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38" name="slide15" descr="VOX_VO">
            <a:hlinkClick r:id="" action="ppaction://media"/>
            <a:extLst>
              <a:ext uri="{FF2B5EF4-FFF2-40B4-BE49-F238E27FC236}">
                <a16:creationId xmlns:a16="http://schemas.microsoft.com/office/drawing/2014/main" id="{388EC302-64F9-B584-77E6-8814FDAD1EB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56613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89" fill="hold"/>
                                        <p:tgtEl>
                                          <p:spTgt spid="38"/>
                                        </p:tgtEl>
                                      </p:cBhvr>
                                    </p:cmd>
                                  </p:childTnLst>
                                </p:cTn>
                              </p:par>
                              <p:par>
                                <p:cTn id="7" presetID="22" presetClass="entr" presetSubtype="8" fill="hold" nodeType="withEffect">
                                  <p:stCondLst>
                                    <p:cond delay="0"/>
                                  </p:stCondLst>
                                  <p:childTnLst>
                                    <p:set>
                                      <p:cBhvr additive="base" accumulate="none">
                                        <p:cTn id="8" dur="1" fill="hold">
                                          <p:stCondLst>
                                            <p:cond delay="0"/>
                                          </p:stCondLst>
                                        </p:cTn>
                                        <p:tgtEl>
                                          <p:spTgt spid="7"/>
                                        </p:tgtEl>
                                        <p:attrNameLst>
                                          <p:attrName>style.visibility</p:attrName>
                                        </p:attrNameLst>
                                      </p:cBhvr>
                                      <p:to>
                                        <p:strVal val="visible"/>
                                      </p:to>
                                    </p:set>
                                    <p:animEffect transition="in" filter="wipe(left)">
                                      <p:cBhvr additive="base" accumulate="none">
                                        <p:cTn id="9" dur="500"/>
                                        <p:tgtEl>
                                          <p:spTgt spid="7"/>
                                        </p:tgtEl>
                                      </p:cBhvr>
                                    </p:animEffect>
                                  </p:childTnLst>
                                </p:cTn>
                              </p:par>
                              <p:par>
                                <p:cTn id="10" presetID="22" presetClass="entr" presetSubtype="2" fill="hold" nodeType="withEffect">
                                  <p:stCondLst>
                                    <p:cond delay="8000"/>
                                  </p:stCondLst>
                                  <p:childTnLst>
                                    <p:set>
                                      <p:cBhvr additive="base" accumulate="none">
                                        <p:cTn id="11" dur="1" fill="hold">
                                          <p:stCondLst>
                                            <p:cond delay="0"/>
                                          </p:stCondLst>
                                        </p:cTn>
                                        <p:tgtEl>
                                          <p:spTgt spid="8"/>
                                        </p:tgtEl>
                                        <p:attrNameLst>
                                          <p:attrName>style.visibility</p:attrName>
                                        </p:attrNameLst>
                                      </p:cBhvr>
                                      <p:to>
                                        <p:strVal val="visible"/>
                                      </p:to>
                                    </p:set>
                                    <p:animEffect transition="in" filter="wipe(right)">
                                      <p:cBhvr additive="base" accumulate="none">
                                        <p:cTn id="12" dur="500"/>
                                        <p:tgtEl>
                                          <p:spTgt spid="8"/>
                                        </p:tgtEl>
                                      </p:cBhvr>
                                    </p:animEffect>
                                  </p:childTnLst>
                                </p:cTn>
                              </p:par>
                              <p:par>
                                <p:cTn id="13" presetID="22" presetClass="entr" presetSubtype="4" fill="hold" nodeType="withEffect">
                                  <p:stCondLst>
                                    <p:cond delay="13000"/>
                                  </p:stCondLst>
                                  <p:childTnLst>
                                    <p:set>
                                      <p:cBhvr additive="base" accumulate="none">
                                        <p:cTn id="14" dur="1" fill="hold">
                                          <p:stCondLst>
                                            <p:cond delay="0"/>
                                          </p:stCondLst>
                                        </p:cTn>
                                        <p:tgtEl>
                                          <p:spTgt spid="9"/>
                                        </p:tgtEl>
                                        <p:attrNameLst>
                                          <p:attrName>style.visibility</p:attrName>
                                        </p:attrNameLst>
                                      </p:cBhvr>
                                      <p:to>
                                        <p:strVal val="visible"/>
                                      </p:to>
                                    </p:set>
                                    <p:animEffect transition="in" filter="wipe(down)">
                                      <p:cBhvr additive="base" accumulate="none">
                                        <p:cTn id="15" dur="500"/>
                                        <p:tgtEl>
                                          <p:spTgt spid="9"/>
                                        </p:tgtEl>
                                      </p:cBhvr>
                                    </p:animEffect>
                                  </p:childTnLst>
                                </p:cTn>
                              </p:par>
                              <p:par>
                                <p:cTn id="16" presetID="22" presetClass="entr" presetSubtype="4" fill="hold" nodeType="withEffect">
                                  <p:stCondLst>
                                    <p:cond delay="19000"/>
                                  </p:stCondLst>
                                  <p:childTnLst>
                                    <p:set>
                                      <p:cBhvr additive="base" accumulate="none">
                                        <p:cTn id="17" dur="1" fill="hold">
                                          <p:stCondLst>
                                            <p:cond delay="0"/>
                                          </p:stCondLst>
                                        </p:cTn>
                                        <p:tgtEl>
                                          <p:spTgt spid="15"/>
                                        </p:tgtEl>
                                        <p:attrNameLst>
                                          <p:attrName>style.visibility</p:attrName>
                                        </p:attrNameLst>
                                      </p:cBhvr>
                                      <p:to>
                                        <p:strVal val="visible"/>
                                      </p:to>
                                    </p:set>
                                    <p:animEffect transition="in" filter="wipe(down)">
                                      <p:cBhvr additive="base" accumulate="none">
                                        <p:cTn id="18" dur="500"/>
                                        <p:tgtEl>
                                          <p:spTgt spid="15"/>
                                        </p:tgtEl>
                                      </p:cBhvr>
                                    </p:animEffect>
                                  </p:childTnLst>
                                </p:cTn>
                              </p:par>
                              <p:par>
                                <p:cTn id="19" presetID="22" presetClass="entr" presetSubtype="4" fill="hold" nodeType="withEffect">
                                  <p:stCondLst>
                                    <p:cond delay="22000"/>
                                  </p:stCondLst>
                                  <p:childTnLst>
                                    <p:set>
                                      <p:cBhvr additive="base" accumulate="none">
                                        <p:cTn id="20" dur="1" fill="hold">
                                          <p:stCondLst>
                                            <p:cond delay="0"/>
                                          </p:stCondLst>
                                        </p:cTn>
                                        <p:tgtEl>
                                          <p:spTgt spid="17"/>
                                        </p:tgtEl>
                                        <p:attrNameLst>
                                          <p:attrName>style.visibility</p:attrName>
                                        </p:attrNameLst>
                                      </p:cBhvr>
                                      <p:to>
                                        <p:strVal val="visible"/>
                                      </p:to>
                                    </p:set>
                                    <p:animEffect transition="in" filter="wipe(down)">
                                      <p:cBhvr additive="base" accumulate="none">
                                        <p:cTn id="21" dur="500"/>
                                        <p:tgtEl>
                                          <p:spTgt spid="17"/>
                                        </p:tgtEl>
                                      </p:cBhvr>
                                    </p:animEffect>
                                  </p:childTnLst>
                                </p:cTn>
                              </p:par>
                              <p:par>
                                <p:cTn id="22" presetID="22" presetClass="entr" presetSubtype="4" fill="hold" nodeType="withEffect">
                                  <p:stCondLst>
                                    <p:cond delay="30000"/>
                                  </p:stCondLst>
                                  <p:childTnLst>
                                    <p:set>
                                      <p:cBhvr additive="base" accumulate="none">
                                        <p:cTn id="23" dur="1" fill="hold">
                                          <p:stCondLst>
                                            <p:cond delay="0"/>
                                          </p:stCondLst>
                                        </p:cTn>
                                        <p:tgtEl>
                                          <p:spTgt spid="36"/>
                                        </p:tgtEl>
                                        <p:attrNameLst>
                                          <p:attrName>style.visibility</p:attrName>
                                        </p:attrNameLst>
                                      </p:cBhvr>
                                      <p:to>
                                        <p:strVal val="visible"/>
                                      </p:to>
                                    </p:set>
                                    <p:animEffect transition="in" filter="wipe(down)">
                                      <p:cBhvr additive="base" accumulate="none">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38"/>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34089" fill="hold"/>
                                        <p:tgtEl>
                                          <p:spTgt spid="38"/>
                                        </p:tgtEl>
                                      </p:cBhvr>
                                    </p:cmd>
                                  </p:childTnLst>
                                </p:cTn>
                              </p:par>
                            </p:childTnLst>
                          </p:cTn>
                        </p:par>
                      </p:childTnLst>
                    </p:cTn>
                  </p:par>
                </p:childTnLst>
              </p:cTn>
              <p:nextCondLst>
                <p:cond evt="onClick" delay="0">
                  <p:tgtEl>
                    <p:spTgt spid="38"/>
                  </p:tgtEl>
                </p:cond>
              </p:nextCondLst>
            </p:seq>
            <p:audio>
              <p:cMediaNode vol="80000">
                <p:cTn id="30" fill="hold" display="0">
                  <p:stCondLst>
                    <p:cond delay="indefinite"/>
                  </p:stCondLst>
                  <p:endCondLst>
                    <p:cond evt="onStopAudio" delay="0">
                      <p:tgtEl>
                        <p:sldTgt/>
                      </p:tgtEl>
                    </p:cond>
                  </p:endCondLst>
                </p:cTn>
                <p:tgtEl>
                  <p:spTgt spid="3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2227384"/>
            <a:ext cx="10714400" cy="4072615"/>
          </a:xfrm>
        </p:spPr>
        <p:txBody>
          <a:bodyPr>
            <a:normAutofit/>
          </a:bodyPr>
          <a:lstStyle/>
          <a:p>
            <a:pPr marL="0" indent="0">
              <a:buClr>
                <a:schemeClr val="accent1"/>
              </a:buClr>
              <a:buNone/>
            </a:pPr>
            <a:r>
              <a:rPr lang="en-US" sz="2400" dirty="0"/>
              <a:t>To disable the acknowledgement processing select </a:t>
            </a:r>
            <a:r>
              <a:rPr lang="en-US" sz="2400" b="1" dirty="0"/>
              <a:t>Bypass EDI processing</a:t>
            </a:r>
            <a:r>
              <a:rPr lang="en-US" sz="2400" dirty="0"/>
              <a:t>.</a:t>
            </a:r>
          </a:p>
          <a:p>
            <a:endParaRPr lang="en-US" sz="2400" dirty="0"/>
          </a:p>
        </p:txBody>
      </p:sp>
      <p:sp>
        <p:nvSpPr>
          <p:cNvPr id="2" name="Title 1"/>
          <p:cNvSpPr>
            <a:spLocks noGrp="1"/>
          </p:cNvSpPr>
          <p:nvPr>
            <p:ph type="title"/>
          </p:nvPr>
        </p:nvSpPr>
        <p:spPr/>
        <p:txBody>
          <a:bodyPr>
            <a:normAutofit fontScale="90000"/>
          </a:bodyPr>
          <a:lstStyle/>
          <a:p>
            <a:r>
              <a:rPr lang="en-US" dirty="0"/>
              <a:t>Acknowledgement Processing for Inbound EDIFACT Messages</a:t>
            </a:r>
          </a:p>
        </p:txBody>
      </p:sp>
      <p:pic>
        <p:nvPicPr>
          <p:cNvPr id="6" name="Picture 5">
            <a:extLst>
              <a:ext uri="{FF2B5EF4-FFF2-40B4-BE49-F238E27FC236}">
                <a16:creationId xmlns:a16="http://schemas.microsoft.com/office/drawing/2014/main" id="{460C8AEF-719C-4986-98D8-921A48D1C17C}"/>
              </a:ext>
            </a:extLst>
          </p:cNvPr>
          <p:cNvPicPr>
            <a:picLocks noChangeAspect="1"/>
          </p:cNvPicPr>
          <p:nvPr/>
        </p:nvPicPr>
        <p:blipFill>
          <a:blip r:embed="rId6"/>
          <a:stretch>
            <a:fillRect/>
          </a:stretch>
        </p:blipFill>
        <p:spPr>
          <a:xfrm>
            <a:off x="1450425" y="2983687"/>
            <a:ext cx="8439150" cy="1952625"/>
          </a:xfrm>
          <a:prstGeom prst="rect">
            <a:avLst/>
          </a:prstGeom>
        </p:spPr>
      </p:pic>
      <p:pic>
        <p:nvPicPr>
          <p:cNvPr id="5" name="slide16" descr="VOX_VO">
            <a:hlinkClick r:id="" action="ppaction://media"/>
            <a:extLst>
              <a:ext uri="{FF2B5EF4-FFF2-40B4-BE49-F238E27FC236}">
                <a16:creationId xmlns:a16="http://schemas.microsoft.com/office/drawing/2014/main" id="{85F01759-727D-238A-7F14-3E11B82FAD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372386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631"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6"/>
          <a:stretch>
            <a:fillRect/>
          </a:stretch>
        </p:blipFill>
        <p:spPr>
          <a:xfrm>
            <a:off x="265043" y="2950279"/>
            <a:ext cx="11926956" cy="3214515"/>
          </a:xfrm>
          <a:prstGeom prst="rect">
            <a:avLst/>
          </a:prstGeom>
        </p:spPr>
      </p:pic>
      <p:sp>
        <p:nvSpPr>
          <p:cNvPr id="3" name="Content Placeholder 2"/>
          <p:cNvSpPr>
            <a:spLocks noGrp="1"/>
          </p:cNvSpPr>
          <p:nvPr>
            <p:ph idx="1"/>
          </p:nvPr>
        </p:nvSpPr>
        <p:spPr>
          <a:xfrm>
            <a:off x="360000" y="966581"/>
            <a:ext cx="8640000" cy="4680000"/>
          </a:xfrm>
        </p:spPr>
        <p:txBody>
          <a:bodyPr>
            <a:normAutofit/>
          </a:bodyPr>
          <a:lstStyle/>
          <a:p>
            <a:pPr>
              <a:spcBef>
                <a:spcPts val="0"/>
              </a:spcBef>
              <a:buClr>
                <a:schemeClr val="accent1"/>
              </a:buClr>
            </a:pPr>
            <a:r>
              <a:rPr lang="en-US" sz="2400" dirty="0"/>
              <a:t>Message that originates in the TE can be monitored in the Message Tracker.</a:t>
            </a:r>
          </a:p>
          <a:p>
            <a:pPr>
              <a:spcBef>
                <a:spcPts val="0"/>
              </a:spcBef>
              <a:buClr>
                <a:schemeClr val="accent1"/>
              </a:buClr>
            </a:pPr>
            <a:r>
              <a:rPr lang="en-US" sz="2400" dirty="0"/>
              <a:t>For </a:t>
            </a:r>
            <a:r>
              <a:rPr lang="en-US" sz="2400" b="1" dirty="0"/>
              <a:t>incoming messages</a:t>
            </a:r>
            <a:r>
              <a:rPr lang="en-US" sz="2400" dirty="0"/>
              <a:t>, the status is “Delivered to Processing”.</a:t>
            </a:r>
          </a:p>
          <a:p>
            <a:pPr>
              <a:spcBef>
                <a:spcPts val="0"/>
              </a:spcBef>
              <a:buClr>
                <a:schemeClr val="accent1"/>
              </a:buClr>
            </a:pPr>
            <a:r>
              <a:rPr lang="en-US" sz="2400" dirty="0"/>
              <a:t>For </a:t>
            </a:r>
            <a:r>
              <a:rPr lang="en-US" sz="2400" b="1" dirty="0"/>
              <a:t>outgoing messages</a:t>
            </a:r>
            <a:r>
              <a:rPr lang="en-US" sz="2400" dirty="0"/>
              <a:t>, the status is “Delivered”.</a:t>
            </a:r>
          </a:p>
          <a:p>
            <a:endParaRPr lang="en-US" sz="2400" dirty="0"/>
          </a:p>
        </p:txBody>
      </p:sp>
      <p:sp>
        <p:nvSpPr>
          <p:cNvPr id="2" name="Title 1"/>
          <p:cNvSpPr>
            <a:spLocks noGrp="1"/>
          </p:cNvSpPr>
          <p:nvPr>
            <p:ph type="title"/>
          </p:nvPr>
        </p:nvSpPr>
        <p:spPr/>
        <p:txBody>
          <a:bodyPr/>
          <a:lstStyle/>
          <a:p>
            <a:r>
              <a:rPr lang="en-US" dirty="0"/>
              <a:t>Monitor Acknowledgements</a:t>
            </a:r>
          </a:p>
        </p:txBody>
      </p:sp>
      <p:sp>
        <p:nvSpPr>
          <p:cNvPr id="4" name="Text Placeholder 3"/>
          <p:cNvSpPr>
            <a:spLocks noGrp="1"/>
          </p:cNvSpPr>
          <p:nvPr>
            <p:ph type="body" sz="quarter" idx="11"/>
          </p:nvPr>
        </p:nvSpPr>
        <p:spPr/>
        <p:txBody>
          <a:bodyPr>
            <a:normAutofit fontScale="25000" lnSpcReduction="20000"/>
          </a:bodyPr>
          <a:lstStyle/>
          <a:p>
            <a:r>
              <a:rPr lang="en-US" dirty="0"/>
              <a:t>Monitoring in the Message Tracker, Outbound EDIFACT</a:t>
            </a:r>
          </a:p>
        </p:txBody>
      </p:sp>
      <p:grpSp>
        <p:nvGrpSpPr>
          <p:cNvPr id="6" name="Group 5">
            <a:extLst>
              <a:ext uri="{FF2B5EF4-FFF2-40B4-BE49-F238E27FC236}">
                <a16:creationId xmlns:a16="http://schemas.microsoft.com/office/drawing/2014/main" id="{DF1134B2-D254-9343-23A0-A0B3951B95A8}"/>
              </a:ext>
            </a:extLst>
          </p:cNvPr>
          <p:cNvGrpSpPr/>
          <p:nvPr/>
        </p:nvGrpSpPr>
        <p:grpSpPr>
          <a:xfrm>
            <a:off x="9228094" y="4079570"/>
            <a:ext cx="2618420" cy="1043427"/>
            <a:chOff x="3704203" y="5007652"/>
            <a:chExt cx="2618420" cy="1043427"/>
          </a:xfrm>
        </p:grpSpPr>
        <p:sp>
          <p:nvSpPr>
            <p:cNvPr id="11" name="Rectangular Callout 20">
              <a:extLst>
                <a:ext uri="{FF2B5EF4-FFF2-40B4-BE49-F238E27FC236}">
                  <a16:creationId xmlns:a16="http://schemas.microsoft.com/office/drawing/2014/main" id="{0C0595E1-7538-D2B0-FEA2-72340CE2E3C5}"/>
                </a:ext>
              </a:extLst>
            </p:cNvPr>
            <p:cNvSpPr/>
            <p:nvPr/>
          </p:nvSpPr>
          <p:spPr bwMode="auto">
            <a:xfrm>
              <a:off x="3704203" y="5007652"/>
              <a:ext cx="2618420"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CONTRL from Trading Partner</a:t>
              </a:r>
            </a:p>
          </p:txBody>
        </p:sp>
        <p:cxnSp>
          <p:nvCxnSpPr>
            <p:cNvPr id="12" name="Straight Arrow Connector 11">
              <a:extLst>
                <a:ext uri="{FF2B5EF4-FFF2-40B4-BE49-F238E27FC236}">
                  <a16:creationId xmlns:a16="http://schemas.microsoft.com/office/drawing/2014/main" id="{53F73B9E-716F-6C3E-EF4D-38DAC9D063CD}"/>
                </a:ext>
              </a:extLst>
            </p:cNvPr>
            <p:cNvCxnSpPr>
              <a:cxnSpLocks/>
              <a:stCxn id="11" idx="2"/>
            </p:cNvCxnSpPr>
            <p:nvPr/>
          </p:nvCxnSpPr>
          <p:spPr>
            <a:xfrm>
              <a:off x="5013413" y="5440101"/>
              <a:ext cx="0" cy="6109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E7C60991-AAB3-1C7B-0A19-1DC386AEAB69}"/>
              </a:ext>
            </a:extLst>
          </p:cNvPr>
          <p:cNvGrpSpPr/>
          <p:nvPr/>
        </p:nvGrpSpPr>
        <p:grpSpPr>
          <a:xfrm>
            <a:off x="4208239" y="4082853"/>
            <a:ext cx="3450962" cy="1651122"/>
            <a:chOff x="2383478" y="5364461"/>
            <a:chExt cx="3450962" cy="1651122"/>
          </a:xfrm>
        </p:grpSpPr>
        <p:sp>
          <p:nvSpPr>
            <p:cNvPr id="14" name="Rectangular Callout 20">
              <a:extLst>
                <a:ext uri="{FF2B5EF4-FFF2-40B4-BE49-F238E27FC236}">
                  <a16:creationId xmlns:a16="http://schemas.microsoft.com/office/drawing/2014/main" id="{1C5842F6-D080-E020-3D85-AB601F78BAF5}"/>
                </a:ext>
              </a:extLst>
            </p:cNvPr>
            <p:cNvSpPr/>
            <p:nvPr/>
          </p:nvSpPr>
          <p:spPr bwMode="auto">
            <a:xfrm>
              <a:off x="3357057" y="5364461"/>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INVOIC to Trading Partner</a:t>
              </a:r>
            </a:p>
          </p:txBody>
        </p:sp>
        <p:cxnSp>
          <p:nvCxnSpPr>
            <p:cNvPr id="15" name="Straight Arrow Connector 14">
              <a:extLst>
                <a:ext uri="{FF2B5EF4-FFF2-40B4-BE49-F238E27FC236}">
                  <a16:creationId xmlns:a16="http://schemas.microsoft.com/office/drawing/2014/main" id="{1F2723D7-040F-9A96-4081-52F4F382E7CC}"/>
                </a:ext>
              </a:extLst>
            </p:cNvPr>
            <p:cNvCxnSpPr>
              <a:cxnSpLocks/>
              <a:stCxn id="14" idx="2"/>
            </p:cNvCxnSpPr>
            <p:nvPr/>
          </p:nvCxnSpPr>
          <p:spPr>
            <a:xfrm flipH="1">
              <a:off x="2383478" y="5796910"/>
              <a:ext cx="2212271" cy="12186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EE04F07-1680-5B52-53E3-785A69AF3A22}"/>
              </a:ext>
            </a:extLst>
          </p:cNvPr>
          <p:cNvGrpSpPr/>
          <p:nvPr/>
        </p:nvGrpSpPr>
        <p:grpSpPr>
          <a:xfrm>
            <a:off x="1730856" y="4079570"/>
            <a:ext cx="2477383" cy="1654405"/>
            <a:chOff x="3845239" y="5007652"/>
            <a:chExt cx="2477383" cy="1654405"/>
          </a:xfrm>
        </p:grpSpPr>
        <p:sp>
          <p:nvSpPr>
            <p:cNvPr id="17" name="Rectangular Callout 20">
              <a:extLst>
                <a:ext uri="{FF2B5EF4-FFF2-40B4-BE49-F238E27FC236}">
                  <a16:creationId xmlns:a16="http://schemas.microsoft.com/office/drawing/2014/main" id="{FD9C4B89-EB73-C454-E52D-B6C8D5539463}"/>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XML form Backend</a:t>
              </a:r>
            </a:p>
          </p:txBody>
        </p:sp>
        <p:cxnSp>
          <p:nvCxnSpPr>
            <p:cNvPr id="18" name="Straight Arrow Connector 17">
              <a:extLst>
                <a:ext uri="{FF2B5EF4-FFF2-40B4-BE49-F238E27FC236}">
                  <a16:creationId xmlns:a16="http://schemas.microsoft.com/office/drawing/2014/main" id="{0259A019-5111-516E-E29A-F60375615EBE}"/>
                </a:ext>
              </a:extLst>
            </p:cNvPr>
            <p:cNvCxnSpPr>
              <a:cxnSpLocks/>
            </p:cNvCxnSpPr>
            <p:nvPr/>
          </p:nvCxnSpPr>
          <p:spPr>
            <a:xfrm>
              <a:off x="4786646" y="5440101"/>
              <a:ext cx="0" cy="12219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slide17" descr="VOX_VO">
            <a:hlinkClick r:id="" action="ppaction://media"/>
            <a:extLst>
              <a:ext uri="{FF2B5EF4-FFF2-40B4-BE49-F238E27FC236}">
                <a16:creationId xmlns:a16="http://schemas.microsoft.com/office/drawing/2014/main" id="{15A6F3AF-DFB0-4A9B-644D-91FC1B5D083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43744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84" fill="hold"/>
                                        <p:tgtEl>
                                          <p:spTgt spid="7"/>
                                        </p:tgtEl>
                                      </p:cBhvr>
                                    </p:cmd>
                                  </p:childTnLst>
                                </p:cTn>
                              </p:par>
                              <p:par>
                                <p:cTn id="7" presetID="22" presetClass="entr" presetSubtype="1" fill="hold" nodeType="withEffect">
                                  <p:stCondLst>
                                    <p:cond delay="4500"/>
                                  </p:stCondLst>
                                  <p:childTnLst>
                                    <p:set>
                                      <p:cBhvr>
                                        <p:cTn id="8" dur="1" fill="hold">
                                          <p:stCondLst>
                                            <p:cond delay="0"/>
                                          </p:stCondLst>
                                        </p:cTn>
                                        <p:tgtEl>
                                          <p:spTgt spid="16"/>
                                        </p:tgtEl>
                                        <p:attrNameLst>
                                          <p:attrName>style.visibility</p:attrName>
                                        </p:attrNameLst>
                                      </p:cBhvr>
                                      <p:to>
                                        <p:strVal val="visible"/>
                                      </p:to>
                                    </p:set>
                                    <p:animEffect transition="in" filter="wipe(up)">
                                      <p:cBhvr>
                                        <p:cTn id="9" dur="500"/>
                                        <p:tgtEl>
                                          <p:spTgt spid="16"/>
                                        </p:tgtEl>
                                      </p:cBhvr>
                                    </p:animEffect>
                                  </p:childTnLst>
                                </p:cTn>
                              </p:par>
                              <p:par>
                                <p:cTn id="10" presetID="22" presetClass="entr" presetSubtype="1" fill="hold" nodeType="withEffect">
                                  <p:stCondLst>
                                    <p:cond delay="600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par>
                                <p:cTn id="13" presetID="22" presetClass="entr" presetSubtype="1" fill="hold" nodeType="withEffect">
                                  <p:stCondLst>
                                    <p:cond delay="120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4084" fill="hold"/>
                                        <p:tgtEl>
                                          <p:spTgt spid="7"/>
                                        </p:tgtEl>
                                      </p:cBhvr>
                                    </p:cmd>
                                  </p:childTnLst>
                                </p:cTn>
                              </p:par>
                            </p:childTnLst>
                          </p:cTn>
                        </p:par>
                      </p:childTnLst>
                    </p:cTn>
                  </p:par>
                </p:childTnLst>
              </p:cTn>
              <p:nextCondLst>
                <p:cond evt="onClick" delay="0">
                  <p:tgtEl>
                    <p:spTgt spid="7"/>
                  </p:tgtEl>
                </p:cond>
              </p:nextCondLst>
            </p:seq>
            <p:audio>
              <p:cMediaNode vol="80000">
                <p:cTn id="21"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431" y="1554480"/>
            <a:ext cx="8640000" cy="411738"/>
          </a:xfrm>
        </p:spPr>
        <p:txBody>
          <a:bodyPr>
            <a:normAutofit lnSpcReduction="10000"/>
          </a:bodyPr>
          <a:lstStyle/>
          <a:p>
            <a:pPr marL="0" indent="0">
              <a:buClr>
                <a:schemeClr val="accent1"/>
              </a:buClr>
              <a:buNone/>
            </a:pPr>
            <a:r>
              <a:rPr lang="en-US" sz="2400" b="1" dirty="0"/>
              <a:t>Missing CONTRL</a:t>
            </a:r>
          </a:p>
          <a:p>
            <a:endParaRPr lang="en-US" b="1" dirty="0"/>
          </a:p>
        </p:txBody>
      </p:sp>
      <p:sp>
        <p:nvSpPr>
          <p:cNvPr id="2" name="Title 1"/>
          <p:cNvSpPr>
            <a:spLocks noGrp="1"/>
          </p:cNvSpPr>
          <p:nvPr>
            <p:ph type="title"/>
          </p:nvPr>
        </p:nvSpPr>
        <p:spPr/>
        <p:txBody>
          <a:bodyPr/>
          <a:lstStyle/>
          <a:p>
            <a:r>
              <a:rPr lang="en-US"/>
              <a:t>Monitor Acknowledgements</a:t>
            </a:r>
            <a:endParaRPr lang="en-US" dirty="0"/>
          </a:p>
        </p:txBody>
      </p:sp>
      <p:pic>
        <p:nvPicPr>
          <p:cNvPr id="7" name="Picture 6"/>
          <p:cNvPicPr>
            <a:picLocks noChangeAspect="1"/>
          </p:cNvPicPr>
          <p:nvPr/>
        </p:nvPicPr>
        <p:blipFill>
          <a:blip r:embed="rId6"/>
          <a:stretch>
            <a:fillRect/>
          </a:stretch>
        </p:blipFill>
        <p:spPr>
          <a:xfrm>
            <a:off x="346697" y="2106906"/>
            <a:ext cx="11512497" cy="2894144"/>
          </a:xfrm>
          <a:prstGeom prst="rect">
            <a:avLst/>
          </a:prstGeom>
        </p:spPr>
      </p:pic>
      <p:pic>
        <p:nvPicPr>
          <p:cNvPr id="8" name="Picture 7"/>
          <p:cNvPicPr>
            <a:picLocks noChangeAspect="1"/>
          </p:cNvPicPr>
          <p:nvPr/>
        </p:nvPicPr>
        <p:blipFill>
          <a:blip r:embed="rId7"/>
          <a:stretch>
            <a:fillRect/>
          </a:stretch>
        </p:blipFill>
        <p:spPr>
          <a:xfrm>
            <a:off x="356431" y="5141738"/>
            <a:ext cx="11661913" cy="1373900"/>
          </a:xfrm>
          <a:prstGeom prst="rect">
            <a:avLst/>
          </a:prstGeom>
        </p:spPr>
      </p:pic>
      <p:pic>
        <p:nvPicPr>
          <p:cNvPr id="5" name="slide18" descr="VOX_VO">
            <a:hlinkClick r:id="" action="ppaction://media"/>
            <a:extLst>
              <a:ext uri="{FF2B5EF4-FFF2-40B4-BE49-F238E27FC236}">
                <a16:creationId xmlns:a16="http://schemas.microsoft.com/office/drawing/2014/main" id="{168FC480-F1E9-1E63-4DA6-EE1AECAF85A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208357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421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6"/>
          <a:stretch>
            <a:fillRect/>
          </a:stretch>
        </p:blipFill>
        <p:spPr>
          <a:xfrm>
            <a:off x="569692" y="1696648"/>
            <a:ext cx="11555896" cy="3572387"/>
          </a:xfrm>
          <a:prstGeom prst="rect">
            <a:avLst/>
          </a:prstGeom>
        </p:spPr>
      </p:pic>
      <p:sp>
        <p:nvSpPr>
          <p:cNvPr id="2" name="Title 1"/>
          <p:cNvSpPr>
            <a:spLocks noGrp="1"/>
          </p:cNvSpPr>
          <p:nvPr>
            <p:ph type="title"/>
          </p:nvPr>
        </p:nvSpPr>
        <p:spPr/>
        <p:txBody>
          <a:bodyPr/>
          <a:lstStyle/>
          <a:p>
            <a:r>
              <a:rPr lang="en-US"/>
              <a:t>Monitor Acknowledgements</a:t>
            </a:r>
            <a:endParaRPr lang="en-US" dirty="0"/>
          </a:p>
        </p:txBody>
      </p:sp>
      <p:sp>
        <p:nvSpPr>
          <p:cNvPr id="11" name="Text Placeholder 3"/>
          <p:cNvSpPr txBox="1">
            <a:spLocks/>
          </p:cNvSpPr>
          <p:nvPr/>
        </p:nvSpPr>
        <p:spPr>
          <a:xfrm>
            <a:off x="381000" y="968525"/>
            <a:ext cx="11430000" cy="512748"/>
          </a:xfrm>
          <a:prstGeom prst="rect">
            <a:avLst/>
          </a:prstGeom>
        </p:spPr>
        <p:txBody>
          <a:bodyPr>
            <a:normAutofit/>
          </a:bodyPr>
          <a:lstStyle>
            <a:lvl1pPr marL="171446" indent="-171446" algn="l" defTabSz="685783" rtl="0" eaLnBrk="1" latinLnBrk="0" hangingPunct="1">
              <a:lnSpc>
                <a:spcPct val="100000"/>
              </a:lnSpc>
              <a:spcBef>
                <a:spcPts val="750"/>
              </a:spcBef>
              <a:buClr>
                <a:schemeClr val="accent1"/>
              </a:buClr>
              <a:buFont typeface="Arial" panose="020B0604020202020204" pitchFamily="34" charset="0"/>
              <a:buChar char="•"/>
              <a:defRPr sz="1800" b="0" i="0" kern="1200">
                <a:solidFill>
                  <a:schemeClr val="tx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
            </a:pPr>
            <a:r>
              <a:rPr lang="en-US" sz="2400" dirty="0"/>
              <a:t>   Monitoring in the Message Tracker, Inbound EDIFACT.</a:t>
            </a:r>
          </a:p>
        </p:txBody>
      </p:sp>
      <p:grpSp>
        <p:nvGrpSpPr>
          <p:cNvPr id="5" name="Group 4">
            <a:extLst>
              <a:ext uri="{FF2B5EF4-FFF2-40B4-BE49-F238E27FC236}">
                <a16:creationId xmlns:a16="http://schemas.microsoft.com/office/drawing/2014/main" id="{14BA8367-52B5-0AAD-6E35-5320EDA05D6B}"/>
              </a:ext>
            </a:extLst>
          </p:cNvPr>
          <p:cNvGrpSpPr/>
          <p:nvPr/>
        </p:nvGrpSpPr>
        <p:grpSpPr>
          <a:xfrm>
            <a:off x="3672518" y="3082476"/>
            <a:ext cx="2477383" cy="1369208"/>
            <a:chOff x="2895625" y="5039736"/>
            <a:chExt cx="2477383" cy="1369208"/>
          </a:xfrm>
        </p:grpSpPr>
        <p:sp>
          <p:nvSpPr>
            <p:cNvPr id="10" name="Rectangular Callout 20">
              <a:extLst>
                <a:ext uri="{FF2B5EF4-FFF2-40B4-BE49-F238E27FC236}">
                  <a16:creationId xmlns:a16="http://schemas.microsoft.com/office/drawing/2014/main" id="{A0A33C1C-D8C3-79ED-6CB2-837E4D297293}"/>
                </a:ext>
              </a:extLst>
            </p:cNvPr>
            <p:cNvSpPr/>
            <p:nvPr/>
          </p:nvSpPr>
          <p:spPr bwMode="auto">
            <a:xfrm>
              <a:off x="2895625" y="5039736"/>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INVOIC from Partner</a:t>
              </a:r>
            </a:p>
          </p:txBody>
        </p:sp>
        <p:cxnSp>
          <p:nvCxnSpPr>
            <p:cNvPr id="12" name="Straight Arrow Connector 11">
              <a:extLst>
                <a:ext uri="{FF2B5EF4-FFF2-40B4-BE49-F238E27FC236}">
                  <a16:creationId xmlns:a16="http://schemas.microsoft.com/office/drawing/2014/main" id="{63C519EF-8A27-6C61-22D1-8F28F10D220B}"/>
                </a:ext>
              </a:extLst>
            </p:cNvPr>
            <p:cNvCxnSpPr>
              <a:cxnSpLocks/>
              <a:stCxn id="10" idx="2"/>
            </p:cNvCxnSpPr>
            <p:nvPr/>
          </p:nvCxnSpPr>
          <p:spPr>
            <a:xfrm flipH="1">
              <a:off x="2895625" y="5472185"/>
              <a:ext cx="1238692" cy="9367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30F10F00-06AB-5BD4-36BC-C93DC07C2468}"/>
              </a:ext>
            </a:extLst>
          </p:cNvPr>
          <p:cNvGrpSpPr/>
          <p:nvPr/>
        </p:nvGrpSpPr>
        <p:grpSpPr>
          <a:xfrm>
            <a:off x="4857308" y="5161352"/>
            <a:ext cx="2477383" cy="898581"/>
            <a:chOff x="3845239" y="4541520"/>
            <a:chExt cx="2477383" cy="898581"/>
          </a:xfrm>
        </p:grpSpPr>
        <p:sp>
          <p:nvSpPr>
            <p:cNvPr id="14" name="Rectangular Callout 20">
              <a:extLst>
                <a:ext uri="{FF2B5EF4-FFF2-40B4-BE49-F238E27FC236}">
                  <a16:creationId xmlns:a16="http://schemas.microsoft.com/office/drawing/2014/main" id="{46934A4A-8602-FE4D-2C07-0B11CCBADB8F}"/>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CONTRL to Partner</a:t>
              </a:r>
            </a:p>
          </p:txBody>
        </p:sp>
        <p:cxnSp>
          <p:nvCxnSpPr>
            <p:cNvPr id="15" name="Straight Arrow Connector 14">
              <a:extLst>
                <a:ext uri="{FF2B5EF4-FFF2-40B4-BE49-F238E27FC236}">
                  <a16:creationId xmlns:a16="http://schemas.microsoft.com/office/drawing/2014/main" id="{8E91966A-7B90-C130-5942-AFE9C060AA9C}"/>
                </a:ext>
              </a:extLst>
            </p:cNvPr>
            <p:cNvCxnSpPr>
              <a:stCxn id="14" idx="0"/>
            </p:cNvCxnSpPr>
            <p:nvPr/>
          </p:nvCxnSpPr>
          <p:spPr>
            <a:xfrm flipH="1" flipV="1">
              <a:off x="4226560" y="4541520"/>
              <a:ext cx="857371" cy="4661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DB6EDFC-128D-23E9-C1D6-A266162BD6CF}"/>
              </a:ext>
            </a:extLst>
          </p:cNvPr>
          <p:cNvGrpSpPr/>
          <p:nvPr/>
        </p:nvGrpSpPr>
        <p:grpSpPr>
          <a:xfrm>
            <a:off x="1195135" y="4923692"/>
            <a:ext cx="3096729" cy="1153082"/>
            <a:chOff x="3845239" y="4287019"/>
            <a:chExt cx="3096729" cy="1153082"/>
          </a:xfrm>
        </p:grpSpPr>
        <p:sp>
          <p:nvSpPr>
            <p:cNvPr id="17" name="Rectangular Callout 20">
              <a:extLst>
                <a:ext uri="{FF2B5EF4-FFF2-40B4-BE49-F238E27FC236}">
                  <a16:creationId xmlns:a16="http://schemas.microsoft.com/office/drawing/2014/main" id="{AA4137D0-0428-6E3F-36CE-F8FD28740899}"/>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In-house to Backend</a:t>
              </a:r>
            </a:p>
          </p:txBody>
        </p:sp>
        <p:cxnSp>
          <p:nvCxnSpPr>
            <p:cNvPr id="18" name="Straight Arrow Connector 17">
              <a:extLst>
                <a:ext uri="{FF2B5EF4-FFF2-40B4-BE49-F238E27FC236}">
                  <a16:creationId xmlns:a16="http://schemas.microsoft.com/office/drawing/2014/main" id="{AA20678C-A710-9FF2-1A47-0DAAE634414E}"/>
                </a:ext>
              </a:extLst>
            </p:cNvPr>
            <p:cNvCxnSpPr>
              <a:cxnSpLocks/>
              <a:stCxn id="17" idx="0"/>
            </p:cNvCxnSpPr>
            <p:nvPr/>
          </p:nvCxnSpPr>
          <p:spPr>
            <a:xfrm flipV="1">
              <a:off x="5083931" y="4287019"/>
              <a:ext cx="1858037" cy="7206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slide19" descr="VOX_VO">
            <a:hlinkClick r:id="" action="ppaction://media"/>
            <a:extLst>
              <a:ext uri="{FF2B5EF4-FFF2-40B4-BE49-F238E27FC236}">
                <a16:creationId xmlns:a16="http://schemas.microsoft.com/office/drawing/2014/main" id="{26F9411D-1987-0812-A664-E02B27CD3F4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8290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09" fill="hold"/>
                                        <p:tgtEl>
                                          <p:spTgt spid="7"/>
                                        </p:tgtEl>
                                      </p:cBhvr>
                                    </p:cmd>
                                  </p:childTnLst>
                                </p:cTn>
                              </p:par>
                              <p:par>
                                <p:cTn id="7" presetID="22" presetClass="entr" presetSubtype="1" fill="hold" nodeType="withEffect">
                                  <p:stCondLst>
                                    <p:cond delay="7000"/>
                                  </p:stCondLst>
                                  <p:childTnLst>
                                    <p:set>
                                      <p:cBhvr>
                                        <p:cTn id="8" dur="1" fill="hold">
                                          <p:stCondLst>
                                            <p:cond delay="0"/>
                                          </p:stCondLst>
                                        </p:cTn>
                                        <p:tgtEl>
                                          <p:spTgt spid="5"/>
                                        </p:tgtEl>
                                        <p:attrNameLst>
                                          <p:attrName>style.visibility</p:attrName>
                                        </p:attrNameLst>
                                      </p:cBhvr>
                                      <p:to>
                                        <p:strVal val="visible"/>
                                      </p:to>
                                    </p:set>
                                    <p:animEffect transition="in" filter="wipe(up)">
                                      <p:cBhvr>
                                        <p:cTn id="9" dur="500"/>
                                        <p:tgtEl>
                                          <p:spTgt spid="5"/>
                                        </p:tgtEl>
                                      </p:cBhvr>
                                    </p:animEffect>
                                  </p:childTnLst>
                                </p:cTn>
                              </p:par>
                              <p:par>
                                <p:cTn id="10" presetID="22" presetClass="entr" presetSubtype="4" fill="hold" nodeType="withEffect">
                                  <p:stCondLst>
                                    <p:cond delay="1300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nodeType="withEffect">
                                  <p:stCondLst>
                                    <p:cond delay="170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6409" fill="hold"/>
                                        <p:tgtEl>
                                          <p:spTgt spid="7"/>
                                        </p:tgtEl>
                                      </p:cBhvr>
                                    </p:cmd>
                                  </p:childTnLst>
                                </p:cTn>
                              </p:par>
                            </p:childTnLst>
                          </p:cTn>
                        </p:par>
                      </p:childTnLst>
                    </p:cTn>
                  </p:par>
                </p:childTnLst>
              </p:cTn>
              <p:nextCondLst>
                <p:cond evt="onClick" delay="0">
                  <p:tgtEl>
                    <p:spTgt spid="7"/>
                  </p:tgtEl>
                </p:cond>
              </p:nextCondLst>
            </p:seq>
            <p:audio>
              <p:cMediaNode vol="80000">
                <p:cTn id="21"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CE6820-AFF3-7B1F-8197-D60B03AE2F79}"/>
              </a:ext>
            </a:extLst>
          </p:cNvPr>
          <p:cNvSpPr>
            <a:spLocks noGrp="1"/>
          </p:cNvSpPr>
          <p:nvPr>
            <p:ph type="ctrTitle"/>
          </p:nvPr>
        </p:nvSpPr>
        <p:spPr>
          <a:xfrm>
            <a:off x="156428" y="1080000"/>
            <a:ext cx="5400000" cy="2086725"/>
          </a:xfrm>
        </p:spPr>
        <p:txBody>
          <a:bodyPr/>
          <a:lstStyle/>
          <a:p>
            <a:r>
              <a:rPr lang="en-US" sz="4800" b="1" dirty="0">
                <a:latin typeface="Roboto Regular"/>
              </a:rPr>
              <a:t>Learning Objectives &amp; Introduction		</a:t>
            </a:r>
          </a:p>
        </p:txBody>
      </p:sp>
      <p:sp>
        <p:nvSpPr>
          <p:cNvPr id="7" name="Subtitle 6">
            <a:extLst>
              <a:ext uri="{FF2B5EF4-FFF2-40B4-BE49-F238E27FC236}">
                <a16:creationId xmlns:a16="http://schemas.microsoft.com/office/drawing/2014/main" id="{5A576098-7A27-969E-538B-3595D8FDCB36}"/>
              </a:ext>
            </a:extLst>
          </p:cNvPr>
          <p:cNvSpPr>
            <a:spLocks noGrp="1"/>
          </p:cNvSpPr>
          <p:nvPr>
            <p:ph type="subTitle" idx="1"/>
          </p:nvPr>
        </p:nvSpPr>
        <p:spPr/>
        <p:txBody>
          <a:bodyPr/>
          <a:lstStyle/>
          <a:p>
            <a:r>
              <a:rPr lang="en-US" dirty="0"/>
              <a:t>B2Bi Basics: Message Processing Part 5</a:t>
            </a:r>
          </a:p>
        </p:txBody>
      </p:sp>
      <p:sp>
        <p:nvSpPr>
          <p:cNvPr id="8" name="Text Placeholder 7">
            <a:extLst>
              <a:ext uri="{FF2B5EF4-FFF2-40B4-BE49-F238E27FC236}">
                <a16:creationId xmlns:a16="http://schemas.microsoft.com/office/drawing/2014/main" id="{B84976CF-05F0-6D12-A07A-8902229A14B6}"/>
              </a:ext>
            </a:extLst>
          </p:cNvPr>
          <p:cNvSpPr>
            <a:spLocks noGrp="1"/>
          </p:cNvSpPr>
          <p:nvPr>
            <p:ph type="body" sz="quarter" idx="10"/>
          </p:nvPr>
        </p:nvSpPr>
        <p:spPr/>
        <p:txBody>
          <a:bodyPr/>
          <a:lstStyle/>
          <a:p>
            <a:r>
              <a:rPr lang="en-US" dirty="0"/>
              <a:t>B2Bi Basics</a:t>
            </a:r>
          </a:p>
        </p:txBody>
      </p:sp>
      <p:pic>
        <p:nvPicPr>
          <p:cNvPr id="10" name="Picture Placeholder 7" descr="A picture containing text, gallery, room, sign&#10;&#10;Description automatically generated">
            <a:extLst>
              <a:ext uri="{FF2B5EF4-FFF2-40B4-BE49-F238E27FC236}">
                <a16:creationId xmlns:a16="http://schemas.microsoft.com/office/drawing/2014/main" id="{354091FE-27CE-D86C-D685-ECE9245100AA}"/>
              </a:ext>
            </a:extLst>
          </p:cNvPr>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l="62" r="62"/>
          <a:stretch/>
        </p:blipFill>
        <p:spPr>
          <a:xfrm>
            <a:off x="7337925" y="1080000"/>
            <a:ext cx="2520000" cy="2520000"/>
          </a:xfrm>
        </p:spPr>
      </p:pic>
      <p:pic>
        <p:nvPicPr>
          <p:cNvPr id="2" name="slide02" descr="VOX_VO">
            <a:hlinkClick r:id="" action="ppaction://media"/>
            <a:extLst>
              <a:ext uri="{FF2B5EF4-FFF2-40B4-BE49-F238E27FC236}">
                <a16:creationId xmlns:a16="http://schemas.microsoft.com/office/drawing/2014/main" id="{274BE192-4CCA-CE14-A364-495A24BA01A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274308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127"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14585"/>
            <a:ext cx="10409048" cy="1219200"/>
          </a:xfrm>
        </p:spPr>
        <p:txBody>
          <a:bodyPr>
            <a:normAutofit fontScale="92500"/>
          </a:bodyPr>
          <a:lstStyle/>
          <a:p>
            <a:pPr marL="0" indent="0">
              <a:buClr>
                <a:schemeClr val="accent1"/>
              </a:buClr>
              <a:buNone/>
            </a:pPr>
            <a:r>
              <a:rPr lang="en-US" sz="2400" dirty="0"/>
              <a:t>In the Message Log there is detailed tracking of the Hierarchy of each message. </a:t>
            </a:r>
          </a:p>
          <a:p>
            <a:pPr marL="0" indent="0">
              <a:buClr>
                <a:schemeClr val="accent1"/>
              </a:buClr>
              <a:buNone/>
            </a:pPr>
            <a:r>
              <a:rPr lang="en-US" sz="2400" dirty="0"/>
              <a:t>You can see the </a:t>
            </a:r>
            <a:r>
              <a:rPr lang="en-US" sz="2400" b="1" dirty="0"/>
              <a:t>incoming message</a:t>
            </a:r>
            <a:r>
              <a:rPr lang="en-US" sz="2400" dirty="0"/>
              <a:t>, the resulting </a:t>
            </a:r>
            <a:r>
              <a:rPr lang="en-US" sz="2400" b="1" dirty="0"/>
              <a:t>outgoing message</a:t>
            </a:r>
            <a:r>
              <a:rPr lang="en-US" sz="2400" dirty="0"/>
              <a:t>, the </a:t>
            </a:r>
            <a:r>
              <a:rPr lang="en-US" sz="2400" b="1" dirty="0"/>
              <a:t>Acknowledgement</a:t>
            </a:r>
            <a:r>
              <a:rPr lang="en-US" sz="2400" dirty="0"/>
              <a:t>, and all the </a:t>
            </a:r>
            <a:r>
              <a:rPr lang="en-US" sz="2400" b="1" dirty="0"/>
              <a:t>intermediate messages</a:t>
            </a:r>
            <a:r>
              <a:rPr lang="en-US" sz="2400" dirty="0"/>
              <a:t>.</a:t>
            </a:r>
          </a:p>
        </p:txBody>
      </p:sp>
      <p:sp>
        <p:nvSpPr>
          <p:cNvPr id="2" name="Title 1"/>
          <p:cNvSpPr>
            <a:spLocks noGrp="1"/>
          </p:cNvSpPr>
          <p:nvPr>
            <p:ph type="title"/>
          </p:nvPr>
        </p:nvSpPr>
        <p:spPr/>
        <p:txBody>
          <a:bodyPr/>
          <a:lstStyle/>
          <a:p>
            <a:r>
              <a:rPr lang="en-US"/>
              <a:t>Monitor Acknowledgements</a:t>
            </a:r>
            <a:endParaRPr lang="en-US" dirty="0"/>
          </a:p>
        </p:txBody>
      </p:sp>
      <p:sp>
        <p:nvSpPr>
          <p:cNvPr id="4" name="Text Placeholder 3"/>
          <p:cNvSpPr>
            <a:spLocks noGrp="1"/>
          </p:cNvSpPr>
          <p:nvPr>
            <p:ph type="body" sz="quarter" idx="11"/>
          </p:nvPr>
        </p:nvSpPr>
        <p:spPr/>
        <p:txBody>
          <a:bodyPr/>
          <a:lstStyle/>
          <a:p>
            <a:r>
              <a:rPr lang="en-US" dirty="0"/>
              <a:t>Monitor in the Message Log</a:t>
            </a:r>
          </a:p>
        </p:txBody>
      </p:sp>
      <p:pic>
        <p:nvPicPr>
          <p:cNvPr id="7" name="Picture 6"/>
          <p:cNvPicPr>
            <a:picLocks noChangeAspect="1"/>
          </p:cNvPicPr>
          <p:nvPr/>
        </p:nvPicPr>
        <p:blipFill>
          <a:blip r:embed="rId6"/>
          <a:stretch>
            <a:fillRect/>
          </a:stretch>
        </p:blipFill>
        <p:spPr>
          <a:xfrm>
            <a:off x="381000" y="2769878"/>
            <a:ext cx="10388048" cy="3389411"/>
          </a:xfrm>
          <a:prstGeom prst="rect">
            <a:avLst/>
          </a:prstGeom>
        </p:spPr>
      </p:pic>
      <p:pic>
        <p:nvPicPr>
          <p:cNvPr id="5" name="slide20" descr="VOX_VO">
            <a:hlinkClick r:id="" action="ppaction://media"/>
            <a:extLst>
              <a:ext uri="{FF2B5EF4-FFF2-40B4-BE49-F238E27FC236}">
                <a16:creationId xmlns:a16="http://schemas.microsoft.com/office/drawing/2014/main" id="{085D7E0C-45FC-5F62-3CD1-305DFDE1718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42253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4951"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38031"/>
            <a:ext cx="10409600" cy="2211718"/>
          </a:xfrm>
        </p:spPr>
        <p:txBody>
          <a:bodyPr>
            <a:normAutofit/>
          </a:bodyPr>
          <a:lstStyle/>
          <a:p>
            <a:pPr marL="0" indent="0">
              <a:buClr>
                <a:schemeClr val="accent1"/>
              </a:buClr>
              <a:buNone/>
            </a:pPr>
            <a:r>
              <a:rPr lang="en-US" sz="2400" dirty="0"/>
              <a:t>For outbound EDIFACT, the Interchange and the Documents remain in </a:t>
            </a:r>
            <a:r>
              <a:rPr lang="en-US" sz="2400" b="1" dirty="0"/>
              <a:t>Active</a:t>
            </a:r>
            <a:r>
              <a:rPr lang="en-US" sz="2400" dirty="0"/>
              <a:t> state </a:t>
            </a:r>
            <a:r>
              <a:rPr lang="en-US" sz="2400" b="1" dirty="0"/>
              <a:t>until B2Bi receives the acknowledgement</a:t>
            </a:r>
            <a:r>
              <a:rPr lang="en-US" sz="2400" dirty="0"/>
              <a:t>.</a:t>
            </a:r>
          </a:p>
          <a:p>
            <a:pPr marL="0" indent="0">
              <a:buClr>
                <a:schemeClr val="accent1"/>
              </a:buClr>
              <a:buNone/>
            </a:pPr>
            <a:r>
              <a:rPr lang="en-US" sz="2400" dirty="0"/>
              <a:t>If the acknowledgement does not arrive within the configured timeout period. The Interchange and the Documents event change severity to </a:t>
            </a:r>
            <a:r>
              <a:rPr lang="en-US" sz="2400" b="1" dirty="0"/>
              <a:t>ERROR</a:t>
            </a:r>
            <a:r>
              <a:rPr lang="en-US" sz="2400" dirty="0"/>
              <a:t>.</a:t>
            </a:r>
          </a:p>
        </p:txBody>
      </p:sp>
      <p:sp>
        <p:nvSpPr>
          <p:cNvPr id="2" name="Title 1"/>
          <p:cNvSpPr>
            <a:spLocks noGrp="1"/>
          </p:cNvSpPr>
          <p:nvPr>
            <p:ph type="title"/>
          </p:nvPr>
        </p:nvSpPr>
        <p:spPr/>
        <p:txBody>
          <a:bodyPr/>
          <a:lstStyle/>
          <a:p>
            <a:r>
              <a:rPr lang="en-US"/>
              <a:t>Monitor Acknowledgements</a:t>
            </a:r>
            <a:endParaRPr lang="en-US" dirty="0"/>
          </a:p>
        </p:txBody>
      </p:sp>
      <p:sp>
        <p:nvSpPr>
          <p:cNvPr id="4" name="Text Placeholder 3"/>
          <p:cNvSpPr>
            <a:spLocks noGrp="1"/>
          </p:cNvSpPr>
          <p:nvPr>
            <p:ph type="body" sz="quarter" idx="11"/>
          </p:nvPr>
        </p:nvSpPr>
        <p:spPr/>
        <p:txBody>
          <a:bodyPr/>
          <a:lstStyle/>
          <a:p>
            <a:r>
              <a:rPr lang="en-US" dirty="0"/>
              <a:t>Monitor in the Message Log</a:t>
            </a:r>
          </a:p>
        </p:txBody>
      </p:sp>
      <p:pic>
        <p:nvPicPr>
          <p:cNvPr id="7" name="Picture 6"/>
          <p:cNvPicPr>
            <a:picLocks noChangeAspect="1"/>
          </p:cNvPicPr>
          <p:nvPr/>
        </p:nvPicPr>
        <p:blipFill>
          <a:blip r:embed="rId6"/>
          <a:stretch>
            <a:fillRect/>
          </a:stretch>
        </p:blipFill>
        <p:spPr>
          <a:xfrm>
            <a:off x="342365" y="3649749"/>
            <a:ext cx="11489635" cy="2296304"/>
          </a:xfrm>
          <a:prstGeom prst="rect">
            <a:avLst/>
          </a:prstGeom>
        </p:spPr>
      </p:pic>
      <p:pic>
        <p:nvPicPr>
          <p:cNvPr id="6" name="slide21" descr="VOX_VO">
            <a:hlinkClick r:id="" action="ppaction://media"/>
            <a:extLst>
              <a:ext uri="{FF2B5EF4-FFF2-40B4-BE49-F238E27FC236}">
                <a16:creationId xmlns:a16="http://schemas.microsoft.com/office/drawing/2014/main" id="{A41A2C8A-8354-9EDE-F653-F3D8FC4A8E6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98753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40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9" y="1620000"/>
            <a:ext cx="10347077" cy="4680000"/>
          </a:xfrm>
        </p:spPr>
        <p:txBody>
          <a:bodyPr>
            <a:noAutofit/>
          </a:bodyPr>
          <a:lstStyle/>
          <a:p>
            <a:pPr marL="0" indent="0">
              <a:buClr>
                <a:schemeClr val="accent1"/>
              </a:buClr>
              <a:buNone/>
            </a:pPr>
            <a:r>
              <a:rPr lang="en-US" sz="2400" dirty="0"/>
              <a:t>Related Documents or Transactions sets from the same Interchange can be rejected based on several criteria:</a:t>
            </a:r>
          </a:p>
          <a:p>
            <a:r>
              <a:rPr lang="en-US" sz="2400" b="1" dirty="0"/>
              <a:t>None</a:t>
            </a:r>
            <a:r>
              <a:rPr lang="en-US" sz="2400" dirty="0"/>
              <a:t> – Don’t reject any correct Documents or Transaction sets</a:t>
            </a:r>
          </a:p>
          <a:p>
            <a:r>
              <a:rPr lang="en-US" sz="2400" dirty="0"/>
              <a:t>If any document is stopped, </a:t>
            </a:r>
            <a:r>
              <a:rPr lang="en-US" sz="2400" b="1" dirty="0"/>
              <a:t>reject entire Interchange</a:t>
            </a:r>
            <a:r>
              <a:rPr lang="en-US" sz="2400" dirty="0"/>
              <a:t>.</a:t>
            </a:r>
          </a:p>
          <a:p>
            <a:r>
              <a:rPr lang="en-US" sz="2400" dirty="0"/>
              <a:t>If any document is stopped, </a:t>
            </a:r>
            <a:r>
              <a:rPr lang="en-US" sz="2400" b="1" dirty="0"/>
              <a:t>reject messages of the same type</a:t>
            </a:r>
            <a:r>
              <a:rPr lang="en-US" sz="2400" dirty="0"/>
              <a:t>.</a:t>
            </a:r>
          </a:p>
          <a:p>
            <a:r>
              <a:rPr lang="en-US" sz="2400" dirty="0"/>
              <a:t>If any document is stopped, </a:t>
            </a:r>
            <a:r>
              <a:rPr lang="en-US" sz="2400" b="1" dirty="0"/>
              <a:t>reject specific type of messages</a:t>
            </a:r>
            <a:r>
              <a:rPr lang="en-US" sz="2400" dirty="0"/>
              <a:t>. </a:t>
            </a:r>
          </a:p>
          <a:p>
            <a:r>
              <a:rPr lang="en-US" sz="2400" dirty="0"/>
              <a:t>These message types may be added in a comma separated list in the “Custom rules” field.</a:t>
            </a:r>
          </a:p>
          <a:p>
            <a:pPr marL="0" indent="0">
              <a:buClr>
                <a:schemeClr val="accent1"/>
              </a:buClr>
              <a:buNone/>
            </a:pPr>
            <a:endParaRPr lang="en-US" sz="2400" dirty="0"/>
          </a:p>
          <a:p>
            <a:pPr marL="0" indent="0">
              <a:buClr>
                <a:schemeClr val="accent1"/>
              </a:buClr>
              <a:buNone/>
            </a:pPr>
            <a:r>
              <a:rPr lang="en-US" sz="2400" dirty="0"/>
              <a:t>The </a:t>
            </a:r>
            <a:r>
              <a:rPr lang="en-US" sz="2400" b="1" dirty="0"/>
              <a:t>Rejection rule influences the acknowledgement generation</a:t>
            </a:r>
            <a:r>
              <a:rPr lang="en-US" sz="2400" dirty="0"/>
              <a:t>.</a:t>
            </a:r>
          </a:p>
          <a:p>
            <a:pPr>
              <a:buClr>
                <a:schemeClr val="accent1"/>
              </a:buClr>
            </a:pPr>
            <a:endParaRPr lang="en-US" sz="2400" dirty="0"/>
          </a:p>
        </p:txBody>
      </p:sp>
      <p:sp>
        <p:nvSpPr>
          <p:cNvPr id="2" name="Title 1"/>
          <p:cNvSpPr>
            <a:spLocks noGrp="1"/>
          </p:cNvSpPr>
          <p:nvPr>
            <p:ph type="title"/>
          </p:nvPr>
        </p:nvSpPr>
        <p:spPr/>
        <p:txBody>
          <a:bodyPr/>
          <a:lstStyle/>
          <a:p>
            <a:r>
              <a:rPr lang="en-US" dirty="0"/>
              <a:t>Rejection Rules</a:t>
            </a:r>
          </a:p>
        </p:txBody>
      </p:sp>
      <p:sp>
        <p:nvSpPr>
          <p:cNvPr id="4" name="Text Placeholder 3"/>
          <p:cNvSpPr>
            <a:spLocks noGrp="1"/>
          </p:cNvSpPr>
          <p:nvPr>
            <p:ph type="body" sz="quarter" idx="11"/>
          </p:nvPr>
        </p:nvSpPr>
        <p:spPr/>
        <p:txBody>
          <a:bodyPr/>
          <a:lstStyle/>
          <a:p>
            <a:r>
              <a:rPr lang="en-US" dirty="0"/>
              <a:t>Reject related Documents/Transaction sets</a:t>
            </a:r>
          </a:p>
        </p:txBody>
      </p:sp>
      <p:pic>
        <p:nvPicPr>
          <p:cNvPr id="5" name="slide22" descr="VOX_VO">
            <a:hlinkClick r:id="" action="ppaction://media"/>
            <a:extLst>
              <a:ext uri="{FF2B5EF4-FFF2-40B4-BE49-F238E27FC236}">
                <a16:creationId xmlns:a16="http://schemas.microsoft.com/office/drawing/2014/main" id="{1C6DD18F-EB0B-41CE-D8C7-9823DC2AAF7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20231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62" fill="hold"/>
                                        <p:tgtEl>
                                          <p:spTgt spid="5"/>
                                        </p:tgtEl>
                                      </p:cBhvr>
                                    </p:cmd>
                                  </p:childTnLst>
                                </p:cTn>
                              </p:par>
                              <p:par>
                                <p:cTn id="7" presetID="10" presetClass="entr" presetSubtype="0" fill="hold" grpId="0" nodeType="withEffect">
                                  <p:stCondLst>
                                    <p:cond delay="4000"/>
                                  </p:stCondLst>
                                  <p:childTnLst>
                                    <p:set>
                                      <p:cBhvr>
                                        <p:cTn id="8" dur="1" fill="hold">
                                          <p:stCondLst>
                                            <p:cond delay="0"/>
                                          </p:stCondLst>
                                        </p:cTn>
                                        <p:tgtEl>
                                          <p:spTgt spid="3">
                                            <p:txEl>
                                              <p:pRg st="1" end="1"/>
                                            </p:txEl>
                                          </p:spTgt>
                                        </p:tgtEl>
                                        <p:attrNameLst>
                                          <p:attrName>style.visibility</p:attrName>
                                        </p:attrNameLst>
                                      </p:cBhvr>
                                      <p:to>
                                        <p:strVal val="visible"/>
                                      </p:to>
                                    </p:set>
                                    <p:animEffect transition="in" filter="fade">
                                      <p:cBhvr>
                                        <p:cTn id="9" dur="500"/>
                                        <p:tgtEl>
                                          <p:spTgt spid="3">
                                            <p:txEl>
                                              <p:pRg st="1" end="1"/>
                                            </p:txEl>
                                          </p:spTgt>
                                        </p:tgtEl>
                                      </p:cBhvr>
                                    </p:animEffect>
                                  </p:childTnLst>
                                </p:cTn>
                              </p:par>
                              <p:par>
                                <p:cTn id="10" presetID="10" presetClass="entr" presetSubtype="0" fill="hold" grpId="0" nodeType="withEffect">
                                  <p:stCondLst>
                                    <p:cond delay="600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800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1200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1300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1700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5"/>
                    </p:tgtEl>
                  </p:cond>
                </p:stCondLst>
                <p:endSync evt="end" delay="0">
                  <p:rtn val="all"/>
                </p:endSync>
                <p:childTnLst>
                  <p:par>
                    <p:cTn id="26" fill="hold">
                      <p:stCondLst>
                        <p:cond delay="0"/>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27062" fill="hold"/>
                                        <p:tgtEl>
                                          <p:spTgt spid="5"/>
                                        </p:tgtEl>
                                      </p:cBhvr>
                                    </p:cmd>
                                  </p:childTnLst>
                                </p:cTn>
                              </p:par>
                            </p:childTnLst>
                          </p:cTn>
                        </p:par>
                      </p:childTnLst>
                    </p:cTn>
                  </p:par>
                </p:childTnLst>
              </p:cTn>
              <p:nextCondLst>
                <p:cond evt="onClick" delay="0">
                  <p:tgtEl>
                    <p:spTgt spid="5"/>
                  </p:tgtEl>
                </p:cond>
              </p:nextCondLst>
            </p:seq>
            <p:audio>
              <p:cMediaNode vol="80000">
                <p:cTn id="30"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26F698BF-26BB-4B4A-A4C4-D7D2514E9EFA}"/>
              </a:ext>
            </a:extLst>
          </p:cNvPr>
          <p:cNvSpPr>
            <a:spLocks noGrp="1"/>
          </p:cNvSpPr>
          <p:nvPr>
            <p:ph type="ctrTitle"/>
          </p:nvPr>
        </p:nvSpPr>
        <p:spPr>
          <a:xfrm>
            <a:off x="156428" y="1080000"/>
            <a:ext cx="5400000" cy="757130"/>
          </a:xfrm>
        </p:spPr>
        <p:txBody>
          <a:bodyPr/>
          <a:lstStyle/>
          <a:p>
            <a:r>
              <a:rPr lang="en-US" sz="4800" b="1" dirty="0">
                <a:latin typeface="Roboto Regular" charset="0"/>
              </a:rPr>
              <a:t>X12</a:t>
            </a:r>
          </a:p>
        </p:txBody>
      </p:sp>
      <p:sp>
        <p:nvSpPr>
          <p:cNvPr id="10" name="Subtitle 2">
            <a:extLst>
              <a:ext uri="{FF2B5EF4-FFF2-40B4-BE49-F238E27FC236}">
                <a16:creationId xmlns:a16="http://schemas.microsoft.com/office/drawing/2014/main" id="{12C52700-CB5F-47F7-83E1-C6B7BD96FC1B}"/>
              </a:ext>
            </a:extLst>
          </p:cNvPr>
          <p:cNvSpPr>
            <a:spLocks noGrp="1"/>
          </p:cNvSpPr>
          <p:nvPr>
            <p:ph type="subTitle" idx="1"/>
          </p:nvPr>
        </p:nvSpPr>
        <p:spPr>
          <a:xfrm>
            <a:off x="156428" y="3600000"/>
            <a:ext cx="5400000" cy="2160000"/>
          </a:xfrm>
        </p:spPr>
        <p:txBody>
          <a:bodyPr/>
          <a:lstStyle/>
          <a:p>
            <a:r>
              <a:rPr lang="en-US" dirty="0"/>
              <a:t>B2Bi Basics: Message Processing Part 5</a:t>
            </a:r>
          </a:p>
        </p:txBody>
      </p:sp>
      <p:pic>
        <p:nvPicPr>
          <p:cNvPr id="11" name="Picture Placeholder 7" descr="A picture containing text, gallery, room, sign&#10;&#10;Description automatically generated">
            <a:extLst>
              <a:ext uri="{FF2B5EF4-FFF2-40B4-BE49-F238E27FC236}">
                <a16:creationId xmlns:a16="http://schemas.microsoft.com/office/drawing/2014/main" id="{963E1F99-95CD-46E0-BC3F-AA1187688168}"/>
              </a:ext>
            </a:extLst>
          </p:cNvPr>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t="720" b="720"/>
          <a:stretch/>
        </p:blipFill>
        <p:spPr>
          <a:xfrm>
            <a:off x="7314044" y="1099594"/>
            <a:ext cx="2539686" cy="2500405"/>
          </a:xfrm>
        </p:spPr>
      </p:pic>
      <p:sp>
        <p:nvSpPr>
          <p:cNvPr id="12" name="Text Placeholder 5">
            <a:extLst>
              <a:ext uri="{FF2B5EF4-FFF2-40B4-BE49-F238E27FC236}">
                <a16:creationId xmlns:a16="http://schemas.microsoft.com/office/drawing/2014/main" id="{5C1FFA5C-0093-40B0-9DE8-3B7233B6CAE8}"/>
              </a:ext>
            </a:extLst>
          </p:cNvPr>
          <p:cNvSpPr>
            <a:spLocks noGrp="1"/>
          </p:cNvSpPr>
          <p:nvPr>
            <p:ph type="body" sz="quarter" idx="10"/>
          </p:nvPr>
        </p:nvSpPr>
        <p:spPr>
          <a:xfrm>
            <a:off x="6973730" y="4068000"/>
            <a:ext cx="3240000" cy="1080000"/>
          </a:xfrm>
        </p:spPr>
        <p:txBody>
          <a:bodyPr/>
          <a:lstStyle/>
          <a:p>
            <a:r>
              <a:rPr lang="en-US" dirty="0"/>
              <a:t>B2Bi Basics</a:t>
            </a:r>
          </a:p>
        </p:txBody>
      </p:sp>
      <p:pic>
        <p:nvPicPr>
          <p:cNvPr id="2" name="slide23" descr="VOX_VO">
            <a:hlinkClick r:id="" action="ppaction://media"/>
            <a:extLst>
              <a:ext uri="{FF2B5EF4-FFF2-40B4-BE49-F238E27FC236}">
                <a16:creationId xmlns:a16="http://schemas.microsoft.com/office/drawing/2014/main" id="{29050AE4-3F96-7944-C67F-36A79B911FD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1559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198"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84923"/>
            <a:ext cx="10362708" cy="4815077"/>
          </a:xfrm>
        </p:spPr>
        <p:txBody>
          <a:bodyPr>
            <a:normAutofit/>
          </a:bodyPr>
          <a:lstStyle/>
          <a:p>
            <a:pPr marL="0" indent="0">
              <a:buClr>
                <a:schemeClr val="accent1"/>
              </a:buClr>
              <a:buNone/>
            </a:pPr>
            <a:r>
              <a:rPr lang="en-US" sz="2400" dirty="0"/>
              <a:t>In case an acknowledgement is expected:</a:t>
            </a:r>
          </a:p>
          <a:p>
            <a:pPr>
              <a:buClr>
                <a:schemeClr val="accent1"/>
              </a:buClr>
            </a:pPr>
            <a:r>
              <a:rPr lang="en-US" sz="2400" dirty="0"/>
              <a:t>On the enveloping tab of the Outbound Agreement, you can set the Timeout Period, which is the time that you will wait for an Acknowledgement.</a:t>
            </a:r>
          </a:p>
          <a:p>
            <a:pPr>
              <a:buClr>
                <a:schemeClr val="accent1"/>
              </a:buClr>
            </a:pPr>
            <a:r>
              <a:rPr lang="en-US" sz="2400" dirty="0"/>
              <a:t>When you expect an Acknowledgement, one of three things will happen:</a:t>
            </a:r>
          </a:p>
          <a:p>
            <a:pPr lvl="1">
              <a:buClr>
                <a:schemeClr val="accent1"/>
              </a:buClr>
              <a:buFont typeface="Wingdings" panose="05000000000000000000" pitchFamily="2" charset="2"/>
              <a:buChar char="§"/>
            </a:pPr>
            <a:r>
              <a:rPr lang="en-US" b="1" dirty="0"/>
              <a:t>Positive 997 message arrives</a:t>
            </a:r>
          </a:p>
          <a:p>
            <a:pPr lvl="1">
              <a:buClr>
                <a:schemeClr val="accent1"/>
              </a:buClr>
              <a:buFont typeface="Wingdings" panose="05000000000000000000" pitchFamily="2" charset="2"/>
              <a:buChar char="§"/>
            </a:pPr>
            <a:r>
              <a:rPr lang="en-US" b="1" dirty="0"/>
              <a:t>Negative 997 message arrives</a:t>
            </a:r>
          </a:p>
          <a:p>
            <a:pPr lvl="1">
              <a:buClr>
                <a:schemeClr val="accent1"/>
              </a:buClr>
              <a:buFont typeface="Wingdings" panose="05000000000000000000" pitchFamily="2" charset="2"/>
              <a:buChar char="§"/>
            </a:pPr>
            <a:r>
              <a:rPr lang="en-US" b="1" dirty="0"/>
              <a:t>No 997 message arrives </a:t>
            </a:r>
            <a:r>
              <a:rPr lang="en-US" dirty="0"/>
              <a:t>within the timeout period</a:t>
            </a:r>
          </a:p>
          <a:p>
            <a:pPr>
              <a:buClr>
                <a:schemeClr val="accent1"/>
              </a:buClr>
            </a:pPr>
            <a:r>
              <a:rPr lang="en-US" sz="2400" dirty="0"/>
              <a:t>The result of the Acknowledgement processing is available in the </a:t>
            </a:r>
            <a:r>
              <a:rPr lang="en-US" sz="2400" b="1" dirty="0"/>
              <a:t>Message Log</a:t>
            </a:r>
            <a:r>
              <a:rPr lang="en-US" sz="2400" dirty="0"/>
              <a:t>.</a:t>
            </a:r>
          </a:p>
        </p:txBody>
      </p:sp>
      <p:sp>
        <p:nvSpPr>
          <p:cNvPr id="2" name="Title 1"/>
          <p:cNvSpPr>
            <a:spLocks noGrp="1"/>
          </p:cNvSpPr>
          <p:nvPr>
            <p:ph type="title"/>
          </p:nvPr>
        </p:nvSpPr>
        <p:spPr/>
        <p:txBody>
          <a:bodyPr/>
          <a:lstStyle/>
          <a:p>
            <a:r>
              <a:rPr lang="en-US" dirty="0"/>
              <a:t>Acknowledgements for Outbound X12 Messages</a:t>
            </a:r>
          </a:p>
        </p:txBody>
      </p:sp>
      <p:pic>
        <p:nvPicPr>
          <p:cNvPr id="4" name="slide24" descr="VOX_VO">
            <a:hlinkClick r:id="" action="ppaction://media"/>
            <a:extLst>
              <a:ext uri="{FF2B5EF4-FFF2-40B4-BE49-F238E27FC236}">
                <a16:creationId xmlns:a16="http://schemas.microsoft.com/office/drawing/2014/main" id="{DB2DD94B-C64B-1C38-6599-6BC79044FC1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205396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62" fill="hold"/>
                                        <p:tgtEl>
                                          <p:spTgt spid="4"/>
                                        </p:tgtEl>
                                      </p:cBhvr>
                                    </p:cmd>
                                  </p:childTnLst>
                                </p:cTn>
                              </p:par>
                              <p:par>
                                <p:cTn id="7" presetID="10" presetClass="entr" presetSubtype="0" fill="hold" grpId="0" nodeType="withEffect">
                                  <p:stCondLst>
                                    <p:cond delay="6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60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15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190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22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25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31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36362" fill="hold"/>
                                        <p:tgtEl>
                                          <p:spTgt spid="4"/>
                                        </p:tgtEl>
                                      </p:cBhvr>
                                    </p:cmd>
                                  </p:childTnLst>
                                </p:cTn>
                              </p:par>
                            </p:childTnLst>
                          </p:cTn>
                        </p:par>
                      </p:childTnLst>
                    </p:cTn>
                  </p:par>
                </p:childTnLst>
              </p:cTn>
              <p:nextCondLst>
                <p:cond evt="onClick" delay="0">
                  <p:tgtEl>
                    <p:spTgt spid="4"/>
                  </p:tgtEl>
                </p:cond>
              </p:nextCondLst>
            </p:seq>
            <p:audio>
              <p:cMediaNode vol="80000">
                <p:cTn id="33"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6"/>
          <a:stretch>
            <a:fillRect/>
          </a:stretch>
        </p:blipFill>
        <p:spPr>
          <a:xfrm>
            <a:off x="3156155" y="2401131"/>
            <a:ext cx="5854700" cy="3263900"/>
          </a:xfrm>
          <a:prstGeom prst="rect">
            <a:avLst/>
          </a:prstGeom>
        </p:spPr>
      </p:pic>
      <p:sp>
        <p:nvSpPr>
          <p:cNvPr id="2" name="Title 1"/>
          <p:cNvSpPr>
            <a:spLocks noGrp="1"/>
          </p:cNvSpPr>
          <p:nvPr>
            <p:ph type="title"/>
          </p:nvPr>
        </p:nvSpPr>
        <p:spPr/>
        <p:txBody>
          <a:bodyPr/>
          <a:lstStyle/>
          <a:p>
            <a:r>
              <a:rPr lang="en-US"/>
              <a:t>Request Acknowledgement </a:t>
            </a:r>
            <a:r>
              <a:rPr lang="en-US" dirty="0"/>
              <a:t>X12</a:t>
            </a:r>
            <a:endParaRPr lang="nl-NL" dirty="0"/>
          </a:p>
        </p:txBody>
      </p:sp>
      <p:sp>
        <p:nvSpPr>
          <p:cNvPr id="8" name="Rectangle 7"/>
          <p:cNvSpPr/>
          <p:nvPr/>
        </p:nvSpPr>
        <p:spPr>
          <a:xfrm>
            <a:off x="3287635" y="4581441"/>
            <a:ext cx="2600704" cy="394596"/>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sp>
        <p:nvSpPr>
          <p:cNvPr id="9" name="Rectangle 8"/>
          <p:cNvSpPr/>
          <p:nvPr/>
        </p:nvSpPr>
        <p:spPr>
          <a:xfrm>
            <a:off x="3174216" y="4260047"/>
            <a:ext cx="1857963" cy="223375"/>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pic>
        <p:nvPicPr>
          <p:cNvPr id="5" name="Picture 4"/>
          <p:cNvPicPr>
            <a:picLocks noChangeAspect="1"/>
          </p:cNvPicPr>
          <p:nvPr/>
        </p:nvPicPr>
        <p:blipFill>
          <a:blip r:embed="rId7"/>
          <a:stretch>
            <a:fillRect/>
          </a:stretch>
        </p:blipFill>
        <p:spPr>
          <a:xfrm>
            <a:off x="3188394" y="1179852"/>
            <a:ext cx="5295900" cy="508000"/>
          </a:xfrm>
          <a:prstGeom prst="rect">
            <a:avLst/>
          </a:prstGeom>
        </p:spPr>
      </p:pic>
      <p:pic>
        <p:nvPicPr>
          <p:cNvPr id="3" name="slide25" descr="VOX_VO">
            <a:hlinkClick r:id="" action="ppaction://media"/>
            <a:extLst>
              <a:ext uri="{FF2B5EF4-FFF2-40B4-BE49-F238E27FC236}">
                <a16:creationId xmlns:a16="http://schemas.microsoft.com/office/drawing/2014/main" id="{B486D621-FF9D-D48D-C65A-6087074DC53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255500" y="6388100"/>
            <a:ext cx="406400" cy="406400"/>
          </a:xfrm>
          <a:prstGeom prst="rect">
            <a:avLst/>
          </a:prstGeom>
        </p:spPr>
      </p:pic>
      <p:grpSp>
        <p:nvGrpSpPr>
          <p:cNvPr id="10" name="Group 9">
            <a:extLst>
              <a:ext uri="{FF2B5EF4-FFF2-40B4-BE49-F238E27FC236}">
                <a16:creationId xmlns:a16="http://schemas.microsoft.com/office/drawing/2014/main" id="{B79BDA7D-EF37-9FA6-A01B-33BDDDE50146}"/>
              </a:ext>
            </a:extLst>
          </p:cNvPr>
          <p:cNvGrpSpPr/>
          <p:nvPr/>
        </p:nvGrpSpPr>
        <p:grpSpPr>
          <a:xfrm>
            <a:off x="6299200" y="3768336"/>
            <a:ext cx="3674179" cy="823393"/>
            <a:chOff x="2648443" y="5007652"/>
            <a:chExt cx="3674179" cy="823393"/>
          </a:xfrm>
        </p:grpSpPr>
        <p:sp>
          <p:nvSpPr>
            <p:cNvPr id="12" name="Rectangular Callout 20">
              <a:extLst>
                <a:ext uri="{FF2B5EF4-FFF2-40B4-BE49-F238E27FC236}">
                  <a16:creationId xmlns:a16="http://schemas.microsoft.com/office/drawing/2014/main" id="{36855031-10B5-7ACF-8879-67F95EE33DB2}"/>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Timeout period</a:t>
              </a:r>
            </a:p>
          </p:txBody>
        </p:sp>
        <p:cxnSp>
          <p:nvCxnSpPr>
            <p:cNvPr id="13" name="Straight Arrow Connector 12">
              <a:extLst>
                <a:ext uri="{FF2B5EF4-FFF2-40B4-BE49-F238E27FC236}">
                  <a16:creationId xmlns:a16="http://schemas.microsoft.com/office/drawing/2014/main" id="{1FFF2372-18EE-A7B7-5FBF-688C9B20D28F}"/>
                </a:ext>
              </a:extLst>
            </p:cNvPr>
            <p:cNvCxnSpPr>
              <a:cxnSpLocks/>
              <a:stCxn id="12" idx="1"/>
            </p:cNvCxnSpPr>
            <p:nvPr/>
          </p:nvCxnSpPr>
          <p:spPr>
            <a:xfrm flipH="1">
              <a:off x="2648443" y="5223877"/>
              <a:ext cx="1196796" cy="6071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ECCBCC9-BCA8-2D85-ACD8-0B1CF7D20C4B}"/>
              </a:ext>
            </a:extLst>
          </p:cNvPr>
          <p:cNvGrpSpPr/>
          <p:nvPr/>
        </p:nvGrpSpPr>
        <p:grpSpPr>
          <a:xfrm>
            <a:off x="473341" y="3345733"/>
            <a:ext cx="2529959" cy="1026001"/>
            <a:chOff x="3845239" y="5007652"/>
            <a:chExt cx="2529959" cy="1026001"/>
          </a:xfrm>
        </p:grpSpPr>
        <p:sp>
          <p:nvSpPr>
            <p:cNvPr id="15" name="Rectangular Callout 20">
              <a:extLst>
                <a:ext uri="{FF2B5EF4-FFF2-40B4-BE49-F238E27FC236}">
                  <a16:creationId xmlns:a16="http://schemas.microsoft.com/office/drawing/2014/main" id="{49F97D2E-E4E9-1859-5203-1D31E585A56F}"/>
                </a:ext>
              </a:extLst>
            </p:cNvPr>
            <p:cNvSpPr/>
            <p:nvPr/>
          </p:nvSpPr>
          <p:spPr bwMode="auto">
            <a:xfrm>
              <a:off x="3845239" y="5007652"/>
              <a:ext cx="2477383" cy="790305"/>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Expect acknowledgement (997). You can’t request acks in X12.</a:t>
              </a:r>
            </a:p>
          </p:txBody>
        </p:sp>
        <p:cxnSp>
          <p:nvCxnSpPr>
            <p:cNvPr id="16" name="Straight Arrow Connector 15">
              <a:extLst>
                <a:ext uri="{FF2B5EF4-FFF2-40B4-BE49-F238E27FC236}">
                  <a16:creationId xmlns:a16="http://schemas.microsoft.com/office/drawing/2014/main" id="{D5E2C2E0-760C-2A97-0DA4-D38DB38E5DA1}"/>
                </a:ext>
              </a:extLst>
            </p:cNvPr>
            <p:cNvCxnSpPr>
              <a:cxnSpLocks/>
              <a:stCxn id="15" idx="2"/>
            </p:cNvCxnSpPr>
            <p:nvPr/>
          </p:nvCxnSpPr>
          <p:spPr>
            <a:xfrm>
              <a:off x="5083931" y="5797957"/>
              <a:ext cx="1291267" cy="2356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992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13" fill="hold"/>
                                        <p:tgtEl>
                                          <p:spTgt spid="3"/>
                                        </p:tgtEl>
                                      </p:cBhvr>
                                    </p:cmd>
                                  </p:childTnLst>
                                </p:cTn>
                              </p:par>
                              <p:par>
                                <p:cTn id="7" presetID="26" presetClass="emph" presetSubtype="0" fill="hold" nodeType="withEffect">
                                  <p:stCondLst>
                                    <p:cond delay="6000"/>
                                  </p:stCondLst>
                                  <p:childTnLst>
                                    <p:animEffect transition="out" filter="fade">
                                      <p:cBhvr>
                                        <p:cTn id="8" dur="500" tmFilter="0, 0; .2, .5; .8, .5; 1, 0"/>
                                        <p:tgtEl>
                                          <p:spTgt spid="14"/>
                                        </p:tgtEl>
                                      </p:cBhvr>
                                    </p:animEffect>
                                    <p:animScale>
                                      <p:cBhvr>
                                        <p:cTn id="9" dur="250" autoRev="1" fill="hold"/>
                                        <p:tgtEl>
                                          <p:spTgt spid="14"/>
                                        </p:tgtEl>
                                      </p:cBhvr>
                                      <p:by x="105000" y="105000"/>
                                    </p:animScale>
                                  </p:childTnLst>
                                </p:cTn>
                              </p:par>
                              <p:par>
                                <p:cTn id="10" presetID="26" presetClass="emph" presetSubtype="0" fill="hold" nodeType="withEffect">
                                  <p:stCondLst>
                                    <p:cond delay="800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9613" fill="hold"/>
                                        <p:tgtEl>
                                          <p:spTgt spid="3"/>
                                        </p:tgtEl>
                                      </p:cBhvr>
                                    </p:cmd>
                                  </p:childTnLst>
                                </p:cTn>
                              </p:par>
                            </p:childTnLst>
                          </p:cTn>
                        </p:par>
                      </p:childTnLst>
                    </p:cTn>
                  </p:par>
                </p:childTnLst>
              </p:cTn>
              <p:nextCondLst>
                <p:cond evt="onClick" delay="0">
                  <p:tgtEl>
                    <p:spTgt spid="3"/>
                  </p:tgtEl>
                </p:cond>
              </p:nextCondLst>
            </p:seq>
            <p:audio>
              <p:cMediaNode vol="80000">
                <p:cTn id="18"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10354892" cy="4680000"/>
          </a:xfrm>
        </p:spPr>
        <p:txBody>
          <a:bodyPr>
            <a:normAutofit/>
          </a:bodyPr>
          <a:lstStyle/>
          <a:p>
            <a:pPr marL="0" indent="0">
              <a:buClr>
                <a:schemeClr val="accent1"/>
              </a:buClr>
              <a:buNone/>
            </a:pPr>
            <a:r>
              <a:rPr lang="en-US" dirty="0"/>
              <a:t>When and how to generate Acknowledgements is defined on the Inbound tab of the Inbound Agreement:</a:t>
            </a:r>
          </a:p>
          <a:p>
            <a:r>
              <a:rPr lang="en-US" b="1" dirty="0"/>
              <a:t>Rule</a:t>
            </a:r>
            <a:r>
              <a:rPr lang="en-US" dirty="0"/>
              <a:t>: Yes, No, Detail level</a:t>
            </a:r>
          </a:p>
          <a:p>
            <a:r>
              <a:rPr lang="en-US" dirty="0"/>
              <a:t>Use input </a:t>
            </a:r>
            <a:r>
              <a:rPr lang="en-US" b="1" dirty="0"/>
              <a:t>Interchange for Identifiers</a:t>
            </a:r>
          </a:p>
          <a:p>
            <a:r>
              <a:rPr lang="en-US" b="1" dirty="0"/>
              <a:t>Specify Delivery Exchange</a:t>
            </a:r>
          </a:p>
          <a:p>
            <a:r>
              <a:rPr lang="en-US" b="1" dirty="0"/>
              <a:t>Use alternate Delivery Partner</a:t>
            </a:r>
          </a:p>
          <a:p>
            <a:r>
              <a:rPr lang="en-US" b="1" dirty="0"/>
              <a:t>Use a Service for Acknowledgement </a:t>
            </a:r>
            <a:r>
              <a:rPr lang="en-US" dirty="0"/>
              <a:t>processing</a:t>
            </a:r>
          </a:p>
          <a:p>
            <a:r>
              <a:rPr lang="en-US" b="1" dirty="0"/>
              <a:t>Agreement for enveloping </a:t>
            </a:r>
            <a:r>
              <a:rPr lang="en-US" dirty="0"/>
              <a:t>the acknowledgement </a:t>
            </a:r>
          </a:p>
          <a:p>
            <a:pPr>
              <a:buClr>
                <a:schemeClr val="accent1"/>
              </a:buClr>
            </a:pPr>
            <a:endParaRPr lang="en-US" dirty="0"/>
          </a:p>
          <a:p>
            <a:pPr>
              <a:buClr>
                <a:schemeClr val="accent1"/>
              </a:buClr>
            </a:pPr>
            <a:endParaRPr lang="en-US" dirty="0"/>
          </a:p>
          <a:p>
            <a:pPr>
              <a:buClr>
                <a:schemeClr val="accent1"/>
              </a:buClr>
            </a:pPr>
            <a:endParaRPr lang="en-US" dirty="0"/>
          </a:p>
        </p:txBody>
      </p:sp>
      <p:sp>
        <p:nvSpPr>
          <p:cNvPr id="2" name="Title 1"/>
          <p:cNvSpPr>
            <a:spLocks noGrp="1"/>
          </p:cNvSpPr>
          <p:nvPr>
            <p:ph type="title"/>
          </p:nvPr>
        </p:nvSpPr>
        <p:spPr/>
        <p:txBody>
          <a:bodyPr>
            <a:normAutofit/>
          </a:bodyPr>
          <a:lstStyle/>
          <a:p>
            <a:r>
              <a:rPr lang="en-US" dirty="0"/>
              <a:t>Acknowledgement Processing for Inbound X12 Messages</a:t>
            </a:r>
          </a:p>
        </p:txBody>
      </p:sp>
      <p:pic>
        <p:nvPicPr>
          <p:cNvPr id="9" name="slide26">
            <a:hlinkClick r:id="" action="ppaction://media"/>
            <a:extLst>
              <a:ext uri="{FF2B5EF4-FFF2-40B4-BE49-F238E27FC236}">
                <a16:creationId xmlns:a16="http://schemas.microsoft.com/office/drawing/2014/main" id="{71DCBFCC-B337-46F2-6D19-DA7444DAEB7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499975" y="6242050"/>
            <a:ext cx="487363" cy="487363"/>
          </a:xfrm>
          <a:prstGeom prst="rect">
            <a:avLst/>
          </a:prstGeom>
        </p:spPr>
      </p:pic>
    </p:spTree>
    <p:custDataLst>
      <p:tags r:id="rId1"/>
    </p:custDataLst>
    <p:extLst>
      <p:ext uri="{BB962C8B-B14F-4D97-AF65-F5344CB8AC3E}">
        <p14:creationId xmlns:p14="http://schemas.microsoft.com/office/powerpoint/2010/main" val="42812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29" fill="hold"/>
                                        <p:tgtEl>
                                          <p:spTgt spid="9"/>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100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14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180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22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25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37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fill="hold" display="0">
                  <p:stCondLst>
                    <p:cond delay="indefinite"/>
                  </p:stCondLst>
                  <p:endCondLst>
                    <p:cond evt="onStopAudio" delay="0">
                      <p:tgtEl>
                        <p:sldTgt/>
                      </p:tgtEl>
                    </p:cond>
                  </p:endCondLst>
                </p:cTn>
                <p:tgtEl>
                  <p:spTgt spid="9"/>
                </p:tgtEl>
              </p:cMediaNode>
            </p:audio>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11832000" cy="4680000"/>
          </a:xfrm>
        </p:spPr>
        <p:txBody>
          <a:bodyPr>
            <a:normAutofit/>
          </a:bodyPr>
          <a:lstStyle/>
          <a:p>
            <a:pPr marL="0" indent="0">
              <a:buClr>
                <a:schemeClr val="accent1"/>
              </a:buClr>
              <a:buNone/>
            </a:pPr>
            <a:r>
              <a:rPr lang="en-US" sz="2400" dirty="0"/>
              <a:t>Criteria is called Generate Acknowledgement Rule.</a:t>
            </a:r>
          </a:p>
          <a:p>
            <a:pPr marL="0" indent="0">
              <a:buClr>
                <a:schemeClr val="accent1"/>
              </a:buClr>
              <a:buNone/>
            </a:pPr>
            <a:r>
              <a:rPr lang="en-US" sz="2400" dirty="0"/>
              <a:t>The possible values are:</a:t>
            </a:r>
          </a:p>
          <a:p>
            <a:r>
              <a:rPr lang="en-US" sz="2400" b="1" dirty="0"/>
              <a:t>No</a:t>
            </a:r>
            <a:r>
              <a:rPr lang="en-US" sz="2400" dirty="0"/>
              <a:t> - Don’t generate a Functional Acknowledgement</a:t>
            </a:r>
          </a:p>
          <a:p>
            <a:r>
              <a:rPr lang="en-US" sz="2400" b="1" dirty="0"/>
              <a:t>Yes, detailed </a:t>
            </a:r>
            <a:r>
              <a:rPr lang="en-US" sz="2400" dirty="0"/>
              <a:t>- Generate a detailed Acknowledgement</a:t>
            </a:r>
          </a:p>
          <a:p>
            <a:r>
              <a:rPr lang="en-US" sz="2400" b="1" dirty="0"/>
              <a:t>Yes, non-detailed </a:t>
            </a:r>
            <a:r>
              <a:rPr lang="en-US" sz="2400" dirty="0"/>
              <a:t>- Generate a summary Acknowledgement</a:t>
            </a:r>
          </a:p>
          <a:p>
            <a:pPr>
              <a:buClr>
                <a:schemeClr val="accent1"/>
              </a:buClr>
            </a:pPr>
            <a:endParaRPr lang="en-US" sz="2400" dirty="0"/>
          </a:p>
          <a:p>
            <a:pPr marL="0" indent="0">
              <a:buClr>
                <a:schemeClr val="accent1"/>
              </a:buClr>
              <a:buNone/>
            </a:pPr>
            <a:r>
              <a:rPr lang="en-US" sz="2400" b="1" dirty="0">
                <a:solidFill>
                  <a:schemeClr val="accent6"/>
                </a:solidFill>
              </a:rPr>
              <a:t>NOTE:</a:t>
            </a:r>
            <a:r>
              <a:rPr lang="en-US" sz="2400" dirty="0"/>
              <a:t> Syntax validation is part of executing the map. If there is no map, only the headers ISA-IEA, GS-GE will be validated.</a:t>
            </a:r>
          </a:p>
          <a:p>
            <a:pPr>
              <a:buClr>
                <a:schemeClr val="accent1"/>
              </a:buClr>
            </a:pPr>
            <a:endParaRPr lang="en-US" dirty="0"/>
          </a:p>
        </p:txBody>
      </p:sp>
      <p:sp>
        <p:nvSpPr>
          <p:cNvPr id="2" name="Title 1"/>
          <p:cNvSpPr>
            <a:spLocks noGrp="1"/>
          </p:cNvSpPr>
          <p:nvPr>
            <p:ph type="title"/>
          </p:nvPr>
        </p:nvSpPr>
        <p:spPr/>
        <p:txBody>
          <a:bodyPr/>
          <a:lstStyle/>
          <a:p>
            <a:r>
              <a:rPr lang="en-US" dirty="0"/>
              <a:t>Acknowledgement Generation for X12</a:t>
            </a:r>
          </a:p>
        </p:txBody>
      </p:sp>
      <p:pic>
        <p:nvPicPr>
          <p:cNvPr id="5" name="slide27">
            <a:hlinkClick r:id="" action="ppaction://media"/>
            <a:extLst>
              <a:ext uri="{FF2B5EF4-FFF2-40B4-BE49-F238E27FC236}">
                <a16:creationId xmlns:a16="http://schemas.microsoft.com/office/drawing/2014/main" id="{23E50326-8943-633D-F2C3-AE19A05C9FE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455525" y="6615113"/>
            <a:ext cx="487363" cy="487362"/>
          </a:xfrm>
          <a:prstGeom prst="rect">
            <a:avLst/>
          </a:prstGeom>
        </p:spPr>
      </p:pic>
    </p:spTree>
    <p:custDataLst>
      <p:tags r:id="rId1"/>
    </p:custDataLst>
    <p:extLst>
      <p:ext uri="{BB962C8B-B14F-4D97-AF65-F5344CB8AC3E}">
        <p14:creationId xmlns:p14="http://schemas.microsoft.com/office/powerpoint/2010/main" val="193551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 Generation for X12</a:t>
            </a:r>
          </a:p>
        </p:txBody>
      </p:sp>
      <p:pic>
        <p:nvPicPr>
          <p:cNvPr id="5" name="slide28" descr="VOX_VO">
            <a:hlinkClick r:id="" action="ppaction://media"/>
            <a:extLst>
              <a:ext uri="{FF2B5EF4-FFF2-40B4-BE49-F238E27FC236}">
                <a16:creationId xmlns:a16="http://schemas.microsoft.com/office/drawing/2014/main" id="{511E320F-CE79-7858-9485-C0F09DBCDF3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grpSp>
        <p:nvGrpSpPr>
          <p:cNvPr id="18" name="Group 17">
            <a:extLst>
              <a:ext uri="{FF2B5EF4-FFF2-40B4-BE49-F238E27FC236}">
                <a16:creationId xmlns:a16="http://schemas.microsoft.com/office/drawing/2014/main" id="{E9E6F0FB-EFB7-A5A9-1669-AE391F9E9030}"/>
              </a:ext>
            </a:extLst>
          </p:cNvPr>
          <p:cNvGrpSpPr/>
          <p:nvPr/>
        </p:nvGrpSpPr>
        <p:grpSpPr>
          <a:xfrm>
            <a:off x="881109" y="2539013"/>
            <a:ext cx="3815179" cy="1988599"/>
            <a:chOff x="881109" y="2539013"/>
            <a:chExt cx="3815179" cy="1988599"/>
          </a:xfrm>
        </p:grpSpPr>
        <p:sp>
          <p:nvSpPr>
            <p:cNvPr id="15" name="TextBox 14">
              <a:extLst>
                <a:ext uri="{FF2B5EF4-FFF2-40B4-BE49-F238E27FC236}">
                  <a16:creationId xmlns:a16="http://schemas.microsoft.com/office/drawing/2014/main" id="{C9836F33-8A2D-8A7C-AA41-37EF1A12F00A}"/>
                </a:ext>
              </a:extLst>
            </p:cNvPr>
            <p:cNvSpPr txBox="1"/>
            <p:nvPr/>
          </p:nvSpPr>
          <p:spPr>
            <a:xfrm>
              <a:off x="881109" y="2539013"/>
              <a:ext cx="3815179" cy="561967"/>
            </a:xfrm>
            <a:prstGeom prst="rect">
              <a:avLst/>
            </a:prstGeom>
            <a:solidFill>
              <a:schemeClr val="accent5"/>
            </a:solidFill>
          </p:spPr>
          <p:txBody>
            <a:bodyPr wrap="square" anchor="ctr" anchorCtr="0">
              <a:noAutofit/>
            </a:bodyPr>
            <a:lstStyle/>
            <a:p>
              <a:r>
                <a:rPr lang="en-US" b="1" dirty="0"/>
                <a:t>Use Inbound identifiers</a:t>
              </a:r>
              <a:endParaRPr lang="en-US" dirty="0"/>
            </a:p>
          </p:txBody>
        </p:sp>
        <p:sp>
          <p:nvSpPr>
            <p:cNvPr id="9" name="TextBox 8">
              <a:extLst>
                <a:ext uri="{FF2B5EF4-FFF2-40B4-BE49-F238E27FC236}">
                  <a16:creationId xmlns:a16="http://schemas.microsoft.com/office/drawing/2014/main" id="{A45E962B-0E2D-EBA7-D498-E9904DBCED8B}"/>
                </a:ext>
              </a:extLst>
            </p:cNvPr>
            <p:cNvSpPr txBox="1"/>
            <p:nvPr/>
          </p:nvSpPr>
          <p:spPr>
            <a:xfrm>
              <a:off x="881109" y="3012204"/>
              <a:ext cx="3815179" cy="1515408"/>
            </a:xfrm>
            <a:prstGeom prst="roundRect">
              <a:avLst>
                <a:gd name="adj" fmla="val 5303"/>
              </a:avLst>
            </a:prstGeom>
            <a:solidFill>
              <a:schemeClr val="bg1">
                <a:lumMod val="85000"/>
              </a:schemeClr>
            </a:solidFill>
            <a:ln>
              <a:noFill/>
            </a:ln>
          </p:spPr>
          <p:style>
            <a:lnRef idx="3">
              <a:schemeClr val="lt1"/>
            </a:lnRef>
            <a:fillRef idx="1">
              <a:schemeClr val="accent1"/>
            </a:fillRef>
            <a:effectRef idx="1">
              <a:schemeClr val="accent1"/>
            </a:effectRef>
            <a:fontRef idx="minor">
              <a:schemeClr val="lt1"/>
            </a:fontRef>
          </p:style>
          <p:txBody>
            <a:bodyPr wrap="square" anchor="ctr" anchorCtr="0">
              <a:noAutofit/>
            </a:bodyPr>
            <a:lstStyle/>
            <a:p>
              <a:r>
                <a:rPr lang="en-US" dirty="0">
                  <a:solidFill>
                    <a:schemeClr val="tx1"/>
                  </a:solidFill>
                </a:rPr>
                <a:t>The Identifiers in the X12 Headers in the Inbound Envelope will be used when enveloping the acknowledgement.</a:t>
              </a:r>
            </a:p>
          </p:txBody>
        </p:sp>
      </p:grpSp>
      <p:grpSp>
        <p:nvGrpSpPr>
          <p:cNvPr id="19" name="Group 18">
            <a:extLst>
              <a:ext uri="{FF2B5EF4-FFF2-40B4-BE49-F238E27FC236}">
                <a16:creationId xmlns:a16="http://schemas.microsoft.com/office/drawing/2014/main" id="{A9C72B37-23A8-706D-8E1A-D04176B2EEDA}"/>
              </a:ext>
            </a:extLst>
          </p:cNvPr>
          <p:cNvGrpSpPr/>
          <p:nvPr/>
        </p:nvGrpSpPr>
        <p:grpSpPr>
          <a:xfrm>
            <a:off x="5168568" y="2539013"/>
            <a:ext cx="3549304" cy="1988598"/>
            <a:chOff x="5168568" y="2539013"/>
            <a:chExt cx="3549304" cy="1988598"/>
          </a:xfrm>
        </p:grpSpPr>
        <p:sp>
          <p:nvSpPr>
            <p:cNvPr id="17" name="TextBox 16">
              <a:extLst>
                <a:ext uri="{FF2B5EF4-FFF2-40B4-BE49-F238E27FC236}">
                  <a16:creationId xmlns:a16="http://schemas.microsoft.com/office/drawing/2014/main" id="{44EB8C93-EFC5-B38B-4761-BDD89E6A370F}"/>
                </a:ext>
              </a:extLst>
            </p:cNvPr>
            <p:cNvSpPr txBox="1"/>
            <p:nvPr/>
          </p:nvSpPr>
          <p:spPr>
            <a:xfrm>
              <a:off x="5168568" y="2539013"/>
              <a:ext cx="3549304" cy="561967"/>
            </a:xfrm>
            <a:prstGeom prst="rect">
              <a:avLst/>
            </a:prstGeom>
            <a:solidFill>
              <a:schemeClr val="accent5"/>
            </a:solidFill>
          </p:spPr>
          <p:txBody>
            <a:bodyPr wrap="square" anchor="ctr" anchorCtr="0">
              <a:noAutofit/>
            </a:bodyPr>
            <a:lstStyle/>
            <a:p>
              <a:r>
                <a:rPr lang="en-US" b="1" dirty="0"/>
                <a:t>Use Outbound agreement</a:t>
              </a:r>
              <a:endParaRPr lang="en-US" dirty="0"/>
            </a:p>
          </p:txBody>
        </p:sp>
        <p:sp>
          <p:nvSpPr>
            <p:cNvPr id="11" name="TextBox 10">
              <a:extLst>
                <a:ext uri="{FF2B5EF4-FFF2-40B4-BE49-F238E27FC236}">
                  <a16:creationId xmlns:a16="http://schemas.microsoft.com/office/drawing/2014/main" id="{C66B9258-E398-1476-4844-A0E249969EF9}"/>
                </a:ext>
              </a:extLst>
            </p:cNvPr>
            <p:cNvSpPr txBox="1"/>
            <p:nvPr/>
          </p:nvSpPr>
          <p:spPr>
            <a:xfrm>
              <a:off x="5168568" y="2966036"/>
              <a:ext cx="3549304" cy="1561575"/>
            </a:xfrm>
            <a:prstGeom prst="roundRect">
              <a:avLst>
                <a:gd name="adj" fmla="val 7108"/>
              </a:avLst>
            </a:prstGeom>
            <a:solidFill>
              <a:schemeClr val="bg1">
                <a:lumMod val="85000"/>
              </a:schemeClr>
            </a:solidFill>
            <a:ln>
              <a:noFill/>
            </a:ln>
          </p:spPr>
          <p:style>
            <a:lnRef idx="3">
              <a:schemeClr val="lt1"/>
            </a:lnRef>
            <a:fillRef idx="1">
              <a:schemeClr val="accent1"/>
            </a:fillRef>
            <a:effectRef idx="1">
              <a:schemeClr val="accent1"/>
            </a:effectRef>
            <a:fontRef idx="minor">
              <a:schemeClr val="lt1"/>
            </a:fontRef>
          </p:style>
          <p:txBody>
            <a:bodyPr wrap="square" anchor="ctr" anchorCtr="0">
              <a:noAutofit/>
            </a:bodyPr>
            <a:lstStyle/>
            <a:p>
              <a:r>
                <a:rPr lang="en-US" dirty="0">
                  <a:solidFill>
                    <a:schemeClr val="tx1"/>
                  </a:solidFill>
                </a:rPr>
                <a:t>Specify an outbound agreement used for enveloping of the Acknowledgement.</a:t>
              </a:r>
            </a:p>
          </p:txBody>
        </p:sp>
      </p:grpSp>
    </p:spTree>
    <p:custDataLst>
      <p:tags r:id="rId1"/>
    </p:custDataLst>
    <p:extLst>
      <p:ext uri="{BB962C8B-B14F-4D97-AF65-F5344CB8AC3E}">
        <p14:creationId xmlns:p14="http://schemas.microsoft.com/office/powerpoint/2010/main" val="56512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416" fill="hold"/>
                                        <p:tgtEl>
                                          <p:spTgt spid="5"/>
                                        </p:tgtEl>
                                      </p:cBhvr>
                                    </p:cmd>
                                  </p:childTnLst>
                                </p:cTn>
                              </p:par>
                              <p:par>
                                <p:cTn id="7" presetID="14" presetClass="entr" presetSubtype="10" fill="hold" nodeType="withEffect">
                                  <p:stCondLst>
                                    <p:cond delay="3000"/>
                                  </p:stCondLst>
                                  <p:childTnLst>
                                    <p:set>
                                      <p:cBhvr>
                                        <p:cTn id="8" dur="1" fill="hold">
                                          <p:stCondLst>
                                            <p:cond delay="0"/>
                                          </p:stCondLst>
                                        </p:cTn>
                                        <p:tgtEl>
                                          <p:spTgt spid="18"/>
                                        </p:tgtEl>
                                        <p:attrNameLst>
                                          <p:attrName>style.visibility</p:attrName>
                                        </p:attrNameLst>
                                      </p:cBhvr>
                                      <p:to>
                                        <p:strVal val="visible"/>
                                      </p:to>
                                    </p:set>
                                    <p:animEffect transition="in" filter="randombar(horizontal)">
                                      <p:cBhvr>
                                        <p:cTn id="9" dur="500"/>
                                        <p:tgtEl>
                                          <p:spTgt spid="18"/>
                                        </p:tgtEl>
                                      </p:cBhvr>
                                    </p:animEffect>
                                  </p:childTnLst>
                                </p:cTn>
                              </p:par>
                              <p:par>
                                <p:cTn id="10" presetID="14" presetClass="entr" presetSubtype="10" fill="hold" nodeType="withEffect">
                                  <p:stCondLst>
                                    <p:cond delay="1200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8416" fill="hold"/>
                                        <p:tgtEl>
                                          <p:spTgt spid="5"/>
                                        </p:tgtEl>
                                      </p:cBhvr>
                                    </p:cmd>
                                  </p:childTnLst>
                                </p:cTn>
                              </p:par>
                            </p:childTnLst>
                          </p:cTn>
                        </p:par>
                      </p:childTnLst>
                    </p:cTn>
                  </p:par>
                </p:childTnLst>
              </p:cTn>
              <p:nextCondLst>
                <p:cond evt="onClick" delay="0">
                  <p:tgtEl>
                    <p:spTgt spid="5"/>
                  </p:tgtEl>
                </p:cond>
              </p:nextCondLst>
            </p:seq>
            <p:audio>
              <p:cMediaNode vol="80000">
                <p:cTn id="18"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6"/>
          <a:stretch>
            <a:fillRect/>
          </a:stretch>
        </p:blipFill>
        <p:spPr>
          <a:xfrm>
            <a:off x="3395908" y="852235"/>
            <a:ext cx="5302081" cy="5596037"/>
          </a:xfrm>
          <a:prstGeom prst="rect">
            <a:avLst/>
          </a:prstGeom>
        </p:spPr>
      </p:pic>
      <p:sp>
        <p:nvSpPr>
          <p:cNvPr id="2" name="Title 1"/>
          <p:cNvSpPr>
            <a:spLocks noGrp="1"/>
          </p:cNvSpPr>
          <p:nvPr>
            <p:ph type="title"/>
          </p:nvPr>
        </p:nvSpPr>
        <p:spPr/>
        <p:txBody>
          <a:bodyPr>
            <a:normAutofit/>
          </a:bodyPr>
          <a:lstStyle/>
          <a:p>
            <a:r>
              <a:rPr lang="en-US" dirty="0"/>
              <a:t>Acknowledgement Processing for Inbound X12 Messages</a:t>
            </a:r>
          </a:p>
        </p:txBody>
      </p:sp>
      <p:sp>
        <p:nvSpPr>
          <p:cNvPr id="4" name="Text Placeholder 3">
            <a:extLst>
              <a:ext uri="{FF2B5EF4-FFF2-40B4-BE49-F238E27FC236}">
                <a16:creationId xmlns:a16="http://schemas.microsoft.com/office/drawing/2014/main" id="{ECA2BC19-0BB5-A980-F3FA-AC343C870DFA}"/>
              </a:ext>
            </a:extLst>
          </p:cNvPr>
          <p:cNvSpPr>
            <a:spLocks noGrp="1"/>
          </p:cNvSpPr>
          <p:nvPr>
            <p:ph type="body" sz="quarter" idx="11"/>
          </p:nvPr>
        </p:nvSpPr>
        <p:spPr/>
        <p:txBody>
          <a:bodyPr/>
          <a:lstStyle/>
          <a:p>
            <a:endParaRPr lang="en-US"/>
          </a:p>
        </p:txBody>
      </p:sp>
      <p:sp>
        <p:nvSpPr>
          <p:cNvPr id="21" name="Rectangle 20">
            <a:extLst>
              <a:ext uri="{FF2B5EF4-FFF2-40B4-BE49-F238E27FC236}">
                <a16:creationId xmlns:a16="http://schemas.microsoft.com/office/drawing/2014/main" id="{FDFAFCAE-996F-4CFF-AA38-4AEB9958979E}"/>
              </a:ext>
            </a:extLst>
          </p:cNvPr>
          <p:cNvSpPr/>
          <p:nvPr/>
        </p:nvSpPr>
        <p:spPr>
          <a:xfrm>
            <a:off x="3495127" y="5051859"/>
            <a:ext cx="3284420" cy="226433"/>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sp>
        <p:nvSpPr>
          <p:cNvPr id="23" name="Rectangle 22">
            <a:extLst>
              <a:ext uri="{FF2B5EF4-FFF2-40B4-BE49-F238E27FC236}">
                <a16:creationId xmlns:a16="http://schemas.microsoft.com/office/drawing/2014/main" id="{19196510-4735-41DE-BD7A-F3E3AF70A8E0}"/>
              </a:ext>
            </a:extLst>
          </p:cNvPr>
          <p:cNvSpPr/>
          <p:nvPr/>
        </p:nvSpPr>
        <p:spPr>
          <a:xfrm>
            <a:off x="3507478" y="5298996"/>
            <a:ext cx="4788685" cy="238900"/>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pic>
        <p:nvPicPr>
          <p:cNvPr id="3" name="slide29" descr="VOX_VO">
            <a:hlinkClick r:id="" action="ppaction://media"/>
            <a:extLst>
              <a:ext uri="{FF2B5EF4-FFF2-40B4-BE49-F238E27FC236}">
                <a16:creationId xmlns:a16="http://schemas.microsoft.com/office/drawing/2014/main" id="{5CC2B78C-F860-735D-23A8-C38D4567E40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grpSp>
        <p:nvGrpSpPr>
          <p:cNvPr id="7" name="Group 6">
            <a:extLst>
              <a:ext uri="{FF2B5EF4-FFF2-40B4-BE49-F238E27FC236}">
                <a16:creationId xmlns:a16="http://schemas.microsoft.com/office/drawing/2014/main" id="{F2F36AB9-44B4-C935-AB70-B4CFC6CFF9A3}"/>
              </a:ext>
            </a:extLst>
          </p:cNvPr>
          <p:cNvGrpSpPr/>
          <p:nvPr/>
        </p:nvGrpSpPr>
        <p:grpSpPr>
          <a:xfrm>
            <a:off x="3623834" y="1603844"/>
            <a:ext cx="8492680" cy="2224267"/>
            <a:chOff x="3623834" y="1603844"/>
            <a:chExt cx="8492680" cy="2224267"/>
          </a:xfrm>
        </p:grpSpPr>
        <p:sp>
          <p:nvSpPr>
            <p:cNvPr id="11" name="Rectangle 10"/>
            <p:cNvSpPr/>
            <p:nvPr/>
          </p:nvSpPr>
          <p:spPr>
            <a:xfrm>
              <a:off x="3623834" y="2276322"/>
              <a:ext cx="4788685" cy="1551789"/>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12" name="Group 11">
              <a:extLst>
                <a:ext uri="{FF2B5EF4-FFF2-40B4-BE49-F238E27FC236}">
                  <a16:creationId xmlns:a16="http://schemas.microsoft.com/office/drawing/2014/main" id="{D73C1324-1076-18C7-7C6C-EFFA5682BEF1}"/>
                </a:ext>
              </a:extLst>
            </p:cNvPr>
            <p:cNvGrpSpPr/>
            <p:nvPr/>
          </p:nvGrpSpPr>
          <p:grpSpPr>
            <a:xfrm>
              <a:off x="8493760" y="1603844"/>
              <a:ext cx="3622754" cy="965681"/>
              <a:chOff x="3046801" y="4474420"/>
              <a:chExt cx="3622754" cy="965681"/>
            </a:xfrm>
          </p:grpSpPr>
          <p:sp>
            <p:nvSpPr>
              <p:cNvPr id="13" name="Rectangular Callout 20">
                <a:extLst>
                  <a:ext uri="{FF2B5EF4-FFF2-40B4-BE49-F238E27FC236}">
                    <a16:creationId xmlns:a16="http://schemas.microsoft.com/office/drawing/2014/main" id="{19BD071D-2E2A-0775-6ECC-2D1B6F295F99}"/>
                  </a:ext>
                </a:extLst>
              </p:cNvPr>
              <p:cNvSpPr/>
              <p:nvPr/>
            </p:nvSpPr>
            <p:spPr bwMode="auto">
              <a:xfrm>
                <a:off x="3845239" y="4474420"/>
                <a:ext cx="2824316" cy="965681"/>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42891" defTabSz="457189"/>
                <a:r>
                  <a:rPr lang="en-US" sz="1400" dirty="0">
                    <a:solidFill>
                      <a:schemeClr val="bg1">
                        <a:lumMod val="95000"/>
                      </a:schemeClr>
                    </a:solidFill>
                    <a:latin typeface="Verdana" pitchFamily="34" charset="0"/>
                    <a:ea typeface="Verdana" pitchFamily="34" charset="0"/>
                    <a:cs typeface="Verdana" pitchFamily="34" charset="0"/>
                  </a:rPr>
                  <a:t>Re-use the identifiers from the Inbound Interchange when enveloping the 997</a:t>
                </a:r>
              </a:p>
            </p:txBody>
          </p:sp>
          <p:cxnSp>
            <p:nvCxnSpPr>
              <p:cNvPr id="22" name="Straight Arrow Connector 21">
                <a:extLst>
                  <a:ext uri="{FF2B5EF4-FFF2-40B4-BE49-F238E27FC236}">
                    <a16:creationId xmlns:a16="http://schemas.microsoft.com/office/drawing/2014/main" id="{615ADBCA-6595-C5E6-2170-3BAC125B57D8}"/>
                  </a:ext>
                </a:extLst>
              </p:cNvPr>
              <p:cNvCxnSpPr>
                <a:cxnSpLocks/>
                <a:stCxn id="13" idx="1"/>
              </p:cNvCxnSpPr>
              <p:nvPr/>
            </p:nvCxnSpPr>
            <p:spPr>
              <a:xfrm flipH="1">
                <a:off x="3046801" y="4957261"/>
                <a:ext cx="798438" cy="4442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FB5FB105-449D-858C-1F15-C9838F955451}"/>
              </a:ext>
            </a:extLst>
          </p:cNvPr>
          <p:cNvGrpSpPr/>
          <p:nvPr/>
        </p:nvGrpSpPr>
        <p:grpSpPr>
          <a:xfrm>
            <a:off x="3699999" y="3831524"/>
            <a:ext cx="8416515" cy="747563"/>
            <a:chOff x="3699999" y="3831524"/>
            <a:chExt cx="8416515" cy="747563"/>
          </a:xfrm>
        </p:grpSpPr>
        <p:sp>
          <p:nvSpPr>
            <p:cNvPr id="14" name="Rectangle 13"/>
            <p:cNvSpPr/>
            <p:nvPr/>
          </p:nvSpPr>
          <p:spPr>
            <a:xfrm>
              <a:off x="3699999" y="4291735"/>
              <a:ext cx="2126643" cy="287352"/>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24" name="Group 23">
              <a:extLst>
                <a:ext uri="{FF2B5EF4-FFF2-40B4-BE49-F238E27FC236}">
                  <a16:creationId xmlns:a16="http://schemas.microsoft.com/office/drawing/2014/main" id="{0A037984-789D-B01C-1F94-FA079EF5AAC4}"/>
                </a:ext>
              </a:extLst>
            </p:cNvPr>
            <p:cNvGrpSpPr/>
            <p:nvPr/>
          </p:nvGrpSpPr>
          <p:grpSpPr>
            <a:xfrm>
              <a:off x="6960781" y="3831524"/>
              <a:ext cx="5155733" cy="554822"/>
              <a:chOff x="1166889" y="5007652"/>
              <a:chExt cx="5155733" cy="554822"/>
            </a:xfrm>
          </p:grpSpPr>
          <p:sp>
            <p:nvSpPr>
              <p:cNvPr id="25" name="Rectangular Callout 20">
                <a:extLst>
                  <a:ext uri="{FF2B5EF4-FFF2-40B4-BE49-F238E27FC236}">
                    <a16:creationId xmlns:a16="http://schemas.microsoft.com/office/drawing/2014/main" id="{15E0E1C1-B34A-94A1-26FB-BA61D3EF0342}"/>
                  </a:ext>
                </a:extLst>
              </p:cNvPr>
              <p:cNvSpPr/>
              <p:nvPr/>
            </p:nvSpPr>
            <p:spPr bwMode="auto">
              <a:xfrm>
                <a:off x="3845239" y="5007652"/>
                <a:ext cx="2477383" cy="554822"/>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42891" defTabSz="457189"/>
                <a:r>
                  <a:rPr lang="en-US" sz="1400" dirty="0">
                    <a:solidFill>
                      <a:schemeClr val="bg1">
                        <a:lumMod val="95000"/>
                      </a:schemeClr>
                    </a:solidFill>
                    <a:latin typeface="Verdana" pitchFamily="34" charset="0"/>
                    <a:ea typeface="Verdana" pitchFamily="34" charset="0"/>
                    <a:cs typeface="Verdana" pitchFamily="34" charset="0"/>
                  </a:rPr>
                  <a:t>Send 997 to a different partner</a:t>
                </a:r>
              </a:p>
            </p:txBody>
          </p:sp>
          <p:cxnSp>
            <p:nvCxnSpPr>
              <p:cNvPr id="26" name="Straight Arrow Connector 25">
                <a:extLst>
                  <a:ext uri="{FF2B5EF4-FFF2-40B4-BE49-F238E27FC236}">
                    <a16:creationId xmlns:a16="http://schemas.microsoft.com/office/drawing/2014/main" id="{3CEED8CA-8D0F-EED9-6DE6-F68014C39AF0}"/>
                  </a:ext>
                </a:extLst>
              </p:cNvPr>
              <p:cNvCxnSpPr>
                <a:cxnSpLocks/>
              </p:cNvCxnSpPr>
              <p:nvPr/>
            </p:nvCxnSpPr>
            <p:spPr>
              <a:xfrm flipH="1">
                <a:off x="1166889" y="5132895"/>
                <a:ext cx="2678350" cy="4295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D8D0A214-8D19-A0D5-026A-6B82731E9FFD}"/>
              </a:ext>
            </a:extLst>
          </p:cNvPr>
          <p:cNvGrpSpPr/>
          <p:nvPr/>
        </p:nvGrpSpPr>
        <p:grpSpPr>
          <a:xfrm>
            <a:off x="3676361" y="4565822"/>
            <a:ext cx="8440153" cy="1207769"/>
            <a:chOff x="3676361" y="4565822"/>
            <a:chExt cx="8440153" cy="1207769"/>
          </a:xfrm>
        </p:grpSpPr>
        <p:sp>
          <p:nvSpPr>
            <p:cNvPr id="19" name="Rectangle 18"/>
            <p:cNvSpPr/>
            <p:nvPr/>
          </p:nvSpPr>
          <p:spPr>
            <a:xfrm>
              <a:off x="3676361" y="4565822"/>
              <a:ext cx="3284420" cy="226433"/>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27" name="Group 26">
              <a:extLst>
                <a:ext uri="{FF2B5EF4-FFF2-40B4-BE49-F238E27FC236}">
                  <a16:creationId xmlns:a16="http://schemas.microsoft.com/office/drawing/2014/main" id="{4658CCA1-364F-32C7-97F9-7F319942942C}"/>
                </a:ext>
              </a:extLst>
            </p:cNvPr>
            <p:cNvGrpSpPr/>
            <p:nvPr/>
          </p:nvGrpSpPr>
          <p:grpSpPr>
            <a:xfrm>
              <a:off x="7457490" y="4886962"/>
              <a:ext cx="4659024" cy="886629"/>
              <a:chOff x="1347114" y="4611807"/>
              <a:chExt cx="4659024" cy="637765"/>
            </a:xfrm>
          </p:grpSpPr>
          <p:sp>
            <p:nvSpPr>
              <p:cNvPr id="28" name="Rectangular Callout 20">
                <a:extLst>
                  <a:ext uri="{FF2B5EF4-FFF2-40B4-BE49-F238E27FC236}">
                    <a16:creationId xmlns:a16="http://schemas.microsoft.com/office/drawing/2014/main" id="{214968D5-B8A1-ACC7-E421-38C5C5EF1CF5}"/>
                  </a:ext>
                </a:extLst>
              </p:cNvPr>
              <p:cNvSpPr/>
              <p:nvPr/>
            </p:nvSpPr>
            <p:spPr bwMode="auto">
              <a:xfrm>
                <a:off x="3528755" y="4674173"/>
                <a:ext cx="2477383" cy="57539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42891" defTabSz="457189"/>
                <a:r>
                  <a:rPr lang="en-US" sz="1400" dirty="0">
                    <a:solidFill>
                      <a:schemeClr val="bg1">
                        <a:lumMod val="95000"/>
                      </a:schemeClr>
                    </a:solidFill>
                    <a:latin typeface="Verdana" pitchFamily="34" charset="0"/>
                    <a:ea typeface="Verdana" pitchFamily="34" charset="0"/>
                    <a:cs typeface="Verdana" pitchFamily="34" charset="0"/>
                  </a:rPr>
                  <a:t>Select agreement to use for enveloping of the 997</a:t>
                </a:r>
              </a:p>
            </p:txBody>
          </p:sp>
          <p:cxnSp>
            <p:nvCxnSpPr>
              <p:cNvPr id="29" name="Straight Arrow Connector 28">
                <a:extLst>
                  <a:ext uri="{FF2B5EF4-FFF2-40B4-BE49-F238E27FC236}">
                    <a16:creationId xmlns:a16="http://schemas.microsoft.com/office/drawing/2014/main" id="{7E40CEB4-9162-EC58-0D86-5B865AA078B0}"/>
                  </a:ext>
                </a:extLst>
              </p:cNvPr>
              <p:cNvCxnSpPr>
                <a:cxnSpLocks/>
                <a:stCxn id="28" idx="1"/>
              </p:cNvCxnSpPr>
              <p:nvPr/>
            </p:nvCxnSpPr>
            <p:spPr>
              <a:xfrm flipH="1" flipV="1">
                <a:off x="1347114" y="4611807"/>
                <a:ext cx="2181641" cy="35006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31385159-441B-156B-33B3-BA3444F5EF2A}"/>
              </a:ext>
            </a:extLst>
          </p:cNvPr>
          <p:cNvGrpSpPr/>
          <p:nvPr/>
        </p:nvGrpSpPr>
        <p:grpSpPr>
          <a:xfrm>
            <a:off x="199270" y="3956767"/>
            <a:ext cx="6255868" cy="432449"/>
            <a:chOff x="199270" y="3956767"/>
            <a:chExt cx="6255868" cy="432449"/>
          </a:xfrm>
        </p:grpSpPr>
        <p:sp>
          <p:nvSpPr>
            <p:cNvPr id="16" name="Rectangle 15"/>
            <p:cNvSpPr/>
            <p:nvPr/>
          </p:nvSpPr>
          <p:spPr>
            <a:xfrm>
              <a:off x="3689294" y="4037946"/>
              <a:ext cx="2765844" cy="248153"/>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30" name="Group 29">
              <a:extLst>
                <a:ext uri="{FF2B5EF4-FFF2-40B4-BE49-F238E27FC236}">
                  <a16:creationId xmlns:a16="http://schemas.microsoft.com/office/drawing/2014/main" id="{E5999678-BD65-9E1D-3179-465B65EEB03D}"/>
                </a:ext>
              </a:extLst>
            </p:cNvPr>
            <p:cNvGrpSpPr/>
            <p:nvPr/>
          </p:nvGrpSpPr>
          <p:grpSpPr>
            <a:xfrm>
              <a:off x="199270" y="3956767"/>
              <a:ext cx="3196638" cy="432449"/>
              <a:chOff x="3845239" y="5007652"/>
              <a:chExt cx="3196638" cy="432449"/>
            </a:xfrm>
          </p:grpSpPr>
          <p:sp>
            <p:nvSpPr>
              <p:cNvPr id="31" name="Rectangular Callout 20">
                <a:extLst>
                  <a:ext uri="{FF2B5EF4-FFF2-40B4-BE49-F238E27FC236}">
                    <a16:creationId xmlns:a16="http://schemas.microsoft.com/office/drawing/2014/main" id="{B3C411F9-786B-8AFB-CAF0-ABA9D857CFAA}"/>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342891" defTabSz="457189"/>
                <a:r>
                  <a:rPr lang="en-US" sz="1400" dirty="0">
                    <a:solidFill>
                      <a:schemeClr val="bg1">
                        <a:lumMod val="95000"/>
                      </a:schemeClr>
                    </a:solidFill>
                    <a:latin typeface="Verdana" pitchFamily="34" charset="0"/>
                    <a:ea typeface="Verdana" pitchFamily="34" charset="0"/>
                    <a:cs typeface="Verdana" pitchFamily="34" charset="0"/>
                  </a:rPr>
                  <a:t>Delivery Exchange</a:t>
                </a:r>
              </a:p>
            </p:txBody>
          </p:sp>
          <p:cxnSp>
            <p:nvCxnSpPr>
              <p:cNvPr id="32" name="Straight Arrow Connector 31">
                <a:extLst>
                  <a:ext uri="{FF2B5EF4-FFF2-40B4-BE49-F238E27FC236}">
                    <a16:creationId xmlns:a16="http://schemas.microsoft.com/office/drawing/2014/main" id="{25822316-E9F2-03BF-3731-280F1ED260E8}"/>
                  </a:ext>
                </a:extLst>
              </p:cNvPr>
              <p:cNvCxnSpPr>
                <a:cxnSpLocks/>
                <a:stCxn id="31" idx="3"/>
              </p:cNvCxnSpPr>
              <p:nvPr/>
            </p:nvCxnSpPr>
            <p:spPr>
              <a:xfrm flipV="1">
                <a:off x="6322622" y="5212290"/>
                <a:ext cx="719255" cy="115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73E2B390-59D5-F1F5-5EE2-88F205233B1B}"/>
              </a:ext>
            </a:extLst>
          </p:cNvPr>
          <p:cNvGrpSpPr/>
          <p:nvPr/>
        </p:nvGrpSpPr>
        <p:grpSpPr>
          <a:xfrm>
            <a:off x="199270" y="1993802"/>
            <a:ext cx="6201729" cy="561668"/>
            <a:chOff x="199270" y="1993802"/>
            <a:chExt cx="6201729" cy="561668"/>
          </a:xfrm>
        </p:grpSpPr>
        <p:sp>
          <p:nvSpPr>
            <p:cNvPr id="20" name="Rectangle 19"/>
            <p:cNvSpPr/>
            <p:nvPr/>
          </p:nvSpPr>
          <p:spPr>
            <a:xfrm>
              <a:off x="3614055" y="1993802"/>
              <a:ext cx="2786944" cy="224757"/>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33" name="Group 32">
              <a:extLst>
                <a:ext uri="{FF2B5EF4-FFF2-40B4-BE49-F238E27FC236}">
                  <a16:creationId xmlns:a16="http://schemas.microsoft.com/office/drawing/2014/main" id="{3171A6FA-26A0-E6A3-D19A-CEDAD008DE8C}"/>
                </a:ext>
              </a:extLst>
            </p:cNvPr>
            <p:cNvGrpSpPr/>
            <p:nvPr/>
          </p:nvGrpSpPr>
          <p:grpSpPr>
            <a:xfrm>
              <a:off x="199270" y="2123021"/>
              <a:ext cx="3136034" cy="432449"/>
              <a:chOff x="3845239" y="5007652"/>
              <a:chExt cx="3136034" cy="432449"/>
            </a:xfrm>
          </p:grpSpPr>
          <p:sp>
            <p:nvSpPr>
              <p:cNvPr id="34" name="Rectangular Callout 20">
                <a:extLst>
                  <a:ext uri="{FF2B5EF4-FFF2-40B4-BE49-F238E27FC236}">
                    <a16:creationId xmlns:a16="http://schemas.microsoft.com/office/drawing/2014/main" id="{3ECB79DB-8727-99D7-89C5-88AD21DD7982}"/>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Use a Service</a:t>
                </a:r>
              </a:p>
            </p:txBody>
          </p:sp>
          <p:cxnSp>
            <p:nvCxnSpPr>
              <p:cNvPr id="35" name="Straight Arrow Connector 34">
                <a:extLst>
                  <a:ext uri="{FF2B5EF4-FFF2-40B4-BE49-F238E27FC236}">
                    <a16:creationId xmlns:a16="http://schemas.microsoft.com/office/drawing/2014/main" id="{EB7A1E72-AFB7-3B4A-87CB-6D17372B5B08}"/>
                  </a:ext>
                </a:extLst>
              </p:cNvPr>
              <p:cNvCxnSpPr>
                <a:cxnSpLocks/>
                <a:stCxn id="34" idx="3"/>
              </p:cNvCxnSpPr>
              <p:nvPr/>
            </p:nvCxnSpPr>
            <p:spPr>
              <a:xfrm flipV="1">
                <a:off x="6322622" y="5103190"/>
                <a:ext cx="658651" cy="1206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4A58489F-A743-AC5B-C326-C1AA7D637FD1}"/>
              </a:ext>
            </a:extLst>
          </p:cNvPr>
          <p:cNvGrpSpPr/>
          <p:nvPr/>
        </p:nvGrpSpPr>
        <p:grpSpPr>
          <a:xfrm>
            <a:off x="158491" y="1065317"/>
            <a:ext cx="6096017" cy="864978"/>
            <a:chOff x="158491" y="1065317"/>
            <a:chExt cx="6096017" cy="864978"/>
          </a:xfrm>
        </p:grpSpPr>
        <p:sp>
          <p:nvSpPr>
            <p:cNvPr id="10" name="Rectangle 9"/>
            <p:cNvSpPr/>
            <p:nvPr/>
          </p:nvSpPr>
          <p:spPr>
            <a:xfrm>
              <a:off x="3467564" y="1705538"/>
              <a:ext cx="2786944" cy="224757"/>
            </a:xfrm>
            <a:prstGeom prst="rect">
              <a:avLst/>
            </a:prstGeom>
            <a:noFill/>
            <a:ln w="28575">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1"/>
            </a:p>
          </p:txBody>
        </p:sp>
        <p:grpSp>
          <p:nvGrpSpPr>
            <p:cNvPr id="36" name="Group 35">
              <a:extLst>
                <a:ext uri="{FF2B5EF4-FFF2-40B4-BE49-F238E27FC236}">
                  <a16:creationId xmlns:a16="http://schemas.microsoft.com/office/drawing/2014/main" id="{B24C795D-410B-9265-198F-634FF09EC10C}"/>
                </a:ext>
              </a:extLst>
            </p:cNvPr>
            <p:cNvGrpSpPr/>
            <p:nvPr/>
          </p:nvGrpSpPr>
          <p:grpSpPr>
            <a:xfrm>
              <a:off x="158491" y="1065317"/>
              <a:ext cx="3064017" cy="637087"/>
              <a:chOff x="3845239" y="5007652"/>
              <a:chExt cx="3064017" cy="637087"/>
            </a:xfrm>
          </p:grpSpPr>
          <p:sp>
            <p:nvSpPr>
              <p:cNvPr id="37" name="Rectangular Callout 20">
                <a:extLst>
                  <a:ext uri="{FF2B5EF4-FFF2-40B4-BE49-F238E27FC236}">
                    <a16:creationId xmlns:a16="http://schemas.microsoft.com/office/drawing/2014/main" id="{AFB26EA6-5CD6-D789-77BA-2EDDAA97A30C}"/>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Rule</a:t>
                </a:r>
              </a:p>
            </p:txBody>
          </p:sp>
          <p:cxnSp>
            <p:nvCxnSpPr>
              <p:cNvPr id="38" name="Straight Arrow Connector 37">
                <a:extLst>
                  <a:ext uri="{FF2B5EF4-FFF2-40B4-BE49-F238E27FC236}">
                    <a16:creationId xmlns:a16="http://schemas.microsoft.com/office/drawing/2014/main" id="{B8051D63-E9C3-2717-D75B-7C8C14B34DE5}"/>
                  </a:ext>
                </a:extLst>
              </p:cNvPr>
              <p:cNvCxnSpPr>
                <a:cxnSpLocks/>
                <a:stCxn id="37" idx="3"/>
              </p:cNvCxnSpPr>
              <p:nvPr/>
            </p:nvCxnSpPr>
            <p:spPr>
              <a:xfrm>
                <a:off x="6322622" y="5223877"/>
                <a:ext cx="586634" cy="4208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62448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675" fill="hold"/>
                                        <p:tgtEl>
                                          <p:spTgt spid="3"/>
                                        </p:tgtEl>
                                      </p:cBhvr>
                                    </p:cmd>
                                  </p:childTnLst>
                                </p:cTn>
                              </p:par>
                              <p:par>
                                <p:cTn id="7" presetID="10" presetClass="entr" presetSubtype="0" fill="hold" nodeType="withEffect">
                                  <p:stCondLst>
                                    <p:cond delay="3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xit" presetSubtype="0" fill="hold" nodeType="withEffect">
                                  <p:stCondLst>
                                    <p:cond delay="1850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1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nodeType="withEffect">
                                  <p:stCondLst>
                                    <p:cond delay="185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nodeType="withEffect">
                                  <p:stCondLst>
                                    <p:cond delay="190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xit" presetSubtype="0" fill="hold" nodeType="withEffect">
                                  <p:stCondLst>
                                    <p:cond delay="3250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nodeType="withEffect">
                                  <p:stCondLst>
                                    <p:cond delay="330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xit" presetSubtype="0" fill="hold" nodeType="withEffect">
                                  <p:stCondLst>
                                    <p:cond delay="3950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ntr" presetSubtype="0" fill="hold" nodeType="withEffect">
                                  <p:stCondLst>
                                    <p:cond delay="400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xit" presetSubtype="0" fill="hold" nodeType="withEffect">
                                  <p:stCondLst>
                                    <p:cond delay="5150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ntr" presetSubtype="0" fill="hold" nodeType="withEffect">
                                  <p:stCondLst>
                                    <p:cond delay="450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xit" presetSubtype="0" fill="hold" nodeType="withEffect">
                                  <p:stCondLst>
                                    <p:cond delay="5150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grpId="0" nodeType="withEffect">
                                  <p:stCondLst>
                                    <p:cond delay="520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520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9" restart="whenNotActive" fill="hold" evtFilter="cancelBubble" nodeType="interactiveSeq">
                <p:stCondLst>
                  <p:cond evt="onClick" delay="0">
                    <p:tgtEl>
                      <p:spTgt spid="3"/>
                    </p:tgtEl>
                  </p:cond>
                </p:stCondLst>
                <p:endSync evt="end" delay="0">
                  <p:rtn val="all"/>
                </p:endSync>
                <p:childTnLst>
                  <p:par>
                    <p:cTn id="50" fill="hold">
                      <p:stCondLst>
                        <p:cond delay="0"/>
                      </p:stCondLst>
                      <p:childTnLst>
                        <p:par>
                          <p:cTn id="51" fill="hold">
                            <p:stCondLst>
                              <p:cond delay="0"/>
                            </p:stCondLst>
                            <p:childTnLst>
                              <p:par>
                                <p:cTn id="52" presetID="1" presetClass="mediacall" presetSubtype="0" fill="hold" nodeType="clickEffect">
                                  <p:stCondLst>
                                    <p:cond delay="0"/>
                                  </p:stCondLst>
                                  <p:childTnLst>
                                    <p:cmd type="call" cmd="playFrom(0.0)">
                                      <p:cBhvr>
                                        <p:cTn id="53" dur="61675" fill="hold"/>
                                        <p:tgtEl>
                                          <p:spTgt spid="3"/>
                                        </p:tgtEl>
                                      </p:cBhvr>
                                    </p:cmd>
                                  </p:childTnLst>
                                </p:cTn>
                              </p:par>
                            </p:childTnLst>
                          </p:cTn>
                        </p:par>
                      </p:childTnLst>
                    </p:cTn>
                  </p:par>
                </p:childTnLst>
              </p:cTn>
              <p:nextCondLst>
                <p:cond evt="onClick" delay="0">
                  <p:tgtEl>
                    <p:spTgt spid="3"/>
                  </p:tgtEl>
                </p:cond>
              </p:nextCondLst>
            </p:seq>
            <p:audio>
              <p:cMediaNode vol="80000">
                <p:cTn id="54" fill="hold" display="0">
                  <p:stCondLst>
                    <p:cond delay="indefinite"/>
                  </p:stCondLst>
                  <p:endCondLst>
                    <p:cond evt="onStopAudio" delay="0">
                      <p:tgtEl>
                        <p:sldTgt/>
                      </p:tgtEl>
                    </p:cond>
                  </p:endCondLst>
                </p:cTn>
                <p:tgtEl>
                  <p:spTgt spid="3"/>
                </p:tgtEl>
              </p:cMediaNode>
            </p:audio>
          </p:childTnLst>
        </p:cTn>
      </p:par>
    </p:tnLst>
    <p:bldLst>
      <p:bldP spid="21"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Processing Part 5 – Overview </a:t>
            </a:r>
          </a:p>
        </p:txBody>
      </p:sp>
      <p:sp>
        <p:nvSpPr>
          <p:cNvPr id="4" name="Content Placeholder 4">
            <a:extLst>
              <a:ext uri="{FF2B5EF4-FFF2-40B4-BE49-F238E27FC236}">
                <a16:creationId xmlns:a16="http://schemas.microsoft.com/office/drawing/2014/main" id="{1100C0B1-EB4E-7E23-4D30-4B745918599C}"/>
              </a:ext>
            </a:extLst>
          </p:cNvPr>
          <p:cNvSpPr txBox="1">
            <a:spLocks/>
          </p:cNvSpPr>
          <p:nvPr/>
        </p:nvSpPr>
        <p:spPr>
          <a:xfrm>
            <a:off x="360000" y="1620000"/>
            <a:ext cx="8640000" cy="4680000"/>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Clr>
                <a:srgbClr val="D12531"/>
              </a:buClr>
              <a:buFont typeface="Wingdings" panose="05000000000000000000" pitchFamily="2" charset="2"/>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914400" indent="-457200" algn="l" defTabSz="914400" rtl="0" eaLnBrk="1" latinLnBrk="0" hangingPunct="1">
              <a:lnSpc>
                <a:spcPct val="90000"/>
              </a:lnSpc>
              <a:spcBef>
                <a:spcPts val="500"/>
              </a:spcBef>
              <a:buClr>
                <a:srgbClr val="D12531"/>
              </a:buClr>
              <a:buFont typeface="Wingdings" panose="05000000000000000000" pitchFamily="2" charset="2"/>
              <a:buChar char="ü"/>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371600" indent="-457200" algn="l" defTabSz="914400" rtl="0" eaLnBrk="1" latinLnBrk="0" hangingPunct="1">
              <a:lnSpc>
                <a:spcPct val="90000"/>
              </a:lnSpc>
              <a:spcBef>
                <a:spcPts val="500"/>
              </a:spcBef>
              <a:buClr>
                <a:srgbClr val="D12531"/>
              </a:buClr>
              <a:buFont typeface="Wingdings" panose="05000000000000000000" pitchFamily="2" charset="2"/>
              <a:buChar char="ü"/>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714500" indent="-342900" algn="l" defTabSz="914400" rtl="0" eaLnBrk="1" latinLnBrk="0" hangingPunct="1">
              <a:lnSpc>
                <a:spcPct val="90000"/>
              </a:lnSpc>
              <a:spcBef>
                <a:spcPts val="500"/>
              </a:spcBef>
              <a:buFont typeface="+mj-lt"/>
              <a:buAutoNum type="arabicPeriod"/>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171700" indent="-342900" algn="l" defTabSz="914400" rtl="0" eaLnBrk="1" latinLnBrk="0" hangingPunct="1">
              <a:lnSpc>
                <a:spcPct val="90000"/>
              </a:lnSpc>
              <a:spcBef>
                <a:spcPts val="500"/>
              </a:spcBef>
              <a:buFont typeface="+mj-lt"/>
              <a:buAutoNum type="arabicPeriod"/>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b="1" dirty="0"/>
              <a:t>Items</a:t>
            </a:r>
          </a:p>
          <a:p>
            <a:pPr>
              <a:buClr>
                <a:schemeClr val="accent1"/>
              </a:buClr>
            </a:pPr>
            <a:r>
              <a:rPr lang="en-US" dirty="0"/>
              <a:t>EDI Splitting</a:t>
            </a:r>
          </a:p>
          <a:p>
            <a:pPr>
              <a:buClr>
                <a:schemeClr val="accent1"/>
              </a:buClr>
            </a:pPr>
            <a:r>
              <a:rPr lang="en-US" dirty="0"/>
              <a:t>EDI Acknowledgements</a:t>
            </a:r>
          </a:p>
          <a:p>
            <a:pPr>
              <a:buClr>
                <a:schemeClr val="accent1"/>
              </a:buClr>
            </a:pPr>
            <a:r>
              <a:rPr lang="en-US" dirty="0"/>
              <a:t>Bypass EDI Processing</a:t>
            </a:r>
          </a:p>
          <a:p>
            <a:pPr marL="0" indent="0">
              <a:buFont typeface="Wingdings" panose="05000000000000000000" pitchFamily="2" charset="2"/>
              <a:buNone/>
            </a:pPr>
            <a:endParaRPr lang="en-US" dirty="0"/>
          </a:p>
        </p:txBody>
      </p:sp>
      <p:pic>
        <p:nvPicPr>
          <p:cNvPr id="3" name="slide03" descr="VOX_VO">
            <a:hlinkClick r:id="" action="ppaction://media"/>
            <a:extLst>
              <a:ext uri="{FF2B5EF4-FFF2-40B4-BE49-F238E27FC236}">
                <a16:creationId xmlns:a16="http://schemas.microsoft.com/office/drawing/2014/main" id="{DD30E36E-1880-B8D1-7396-5BFDB63BDA6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287712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542"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05280"/>
            <a:ext cx="10358800" cy="4694720"/>
          </a:xfrm>
        </p:spPr>
        <p:txBody>
          <a:bodyPr>
            <a:normAutofit/>
          </a:bodyPr>
          <a:lstStyle/>
          <a:p>
            <a:pPr marL="0" indent="0">
              <a:buClr>
                <a:schemeClr val="accent1"/>
              </a:buClr>
              <a:buNone/>
            </a:pPr>
            <a:r>
              <a:rPr lang="en-US" dirty="0"/>
              <a:t>To disable the acknowledgement processing select </a:t>
            </a:r>
            <a:r>
              <a:rPr lang="en-US" b="1" dirty="0"/>
              <a:t>Bypass EDI processing.</a:t>
            </a:r>
            <a:endParaRPr lang="en-US" dirty="0"/>
          </a:p>
          <a:p>
            <a:pPr marL="0" indent="0">
              <a:buNone/>
            </a:pPr>
            <a:endParaRPr lang="en-US" dirty="0"/>
          </a:p>
        </p:txBody>
      </p:sp>
      <p:sp>
        <p:nvSpPr>
          <p:cNvPr id="2" name="Title 1"/>
          <p:cNvSpPr>
            <a:spLocks noGrp="1"/>
          </p:cNvSpPr>
          <p:nvPr>
            <p:ph type="title"/>
          </p:nvPr>
        </p:nvSpPr>
        <p:spPr/>
        <p:txBody>
          <a:bodyPr>
            <a:normAutofit/>
          </a:bodyPr>
          <a:lstStyle/>
          <a:p>
            <a:r>
              <a:rPr lang="en-US" dirty="0"/>
              <a:t>Acknowledgement Processing for Inbound X12 Messages</a:t>
            </a:r>
          </a:p>
        </p:txBody>
      </p:sp>
      <p:pic>
        <p:nvPicPr>
          <p:cNvPr id="5" name="Picture 4"/>
          <p:cNvPicPr>
            <a:picLocks noChangeAspect="1"/>
          </p:cNvPicPr>
          <p:nvPr/>
        </p:nvPicPr>
        <p:blipFill>
          <a:blip r:embed="rId6"/>
          <a:stretch>
            <a:fillRect/>
          </a:stretch>
        </p:blipFill>
        <p:spPr>
          <a:xfrm>
            <a:off x="481419" y="3053913"/>
            <a:ext cx="7061200" cy="2082800"/>
          </a:xfrm>
          <a:prstGeom prst="rect">
            <a:avLst/>
          </a:prstGeom>
        </p:spPr>
      </p:pic>
      <p:pic>
        <p:nvPicPr>
          <p:cNvPr id="6" name="slide30" descr="VOX_VO">
            <a:hlinkClick r:id="" action="ppaction://media"/>
            <a:extLst>
              <a:ext uri="{FF2B5EF4-FFF2-40B4-BE49-F238E27FC236}">
                <a16:creationId xmlns:a16="http://schemas.microsoft.com/office/drawing/2014/main" id="{6CD695F2-6821-71D5-2BA5-60E5D31E2A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307481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18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453" y="1008000"/>
            <a:ext cx="8640000" cy="4680000"/>
          </a:xfrm>
        </p:spPr>
        <p:txBody>
          <a:bodyPr>
            <a:normAutofit/>
          </a:bodyPr>
          <a:lstStyle/>
          <a:p>
            <a:pPr>
              <a:spcBef>
                <a:spcPts val="0"/>
              </a:spcBef>
              <a:buClr>
                <a:schemeClr val="accent1"/>
              </a:buClr>
            </a:pPr>
            <a:r>
              <a:rPr lang="en-US" sz="2400" dirty="0"/>
              <a:t>Message that originates in the TE can be monitored in the Message Tracker.</a:t>
            </a:r>
          </a:p>
          <a:p>
            <a:pPr>
              <a:spcBef>
                <a:spcPts val="0"/>
              </a:spcBef>
              <a:buClr>
                <a:schemeClr val="accent1"/>
              </a:buClr>
            </a:pPr>
            <a:r>
              <a:rPr lang="en-US" sz="2400" dirty="0"/>
              <a:t>For </a:t>
            </a:r>
            <a:r>
              <a:rPr lang="en-US" sz="2400" b="1" dirty="0"/>
              <a:t>incoming messages</a:t>
            </a:r>
            <a:r>
              <a:rPr lang="en-US" sz="2400" dirty="0"/>
              <a:t>,</a:t>
            </a:r>
            <a:r>
              <a:rPr lang="en-US" sz="2400" b="1" dirty="0"/>
              <a:t> </a:t>
            </a:r>
            <a:r>
              <a:rPr lang="en-US" sz="2400" dirty="0"/>
              <a:t>the status is “Delivered to Processing”.</a:t>
            </a:r>
          </a:p>
          <a:p>
            <a:pPr>
              <a:spcBef>
                <a:spcPts val="0"/>
              </a:spcBef>
              <a:buClr>
                <a:schemeClr val="accent1"/>
              </a:buClr>
            </a:pPr>
            <a:r>
              <a:rPr lang="en-US" sz="2400" dirty="0"/>
              <a:t>For the </a:t>
            </a:r>
            <a:r>
              <a:rPr lang="en-US" sz="2400" b="1" dirty="0"/>
              <a:t>outgoing messages</a:t>
            </a:r>
            <a:r>
              <a:rPr lang="en-US" sz="2400" dirty="0"/>
              <a:t>,</a:t>
            </a:r>
            <a:r>
              <a:rPr lang="en-US" sz="2400" b="1" dirty="0"/>
              <a:t> </a:t>
            </a:r>
            <a:r>
              <a:rPr lang="en-US" sz="2400" dirty="0"/>
              <a:t>the status is “Delivered”.</a:t>
            </a:r>
          </a:p>
          <a:p>
            <a:endParaRPr lang="en-US" sz="2400" dirty="0"/>
          </a:p>
        </p:txBody>
      </p:sp>
      <p:sp>
        <p:nvSpPr>
          <p:cNvPr id="2" name="Title 1"/>
          <p:cNvSpPr>
            <a:spLocks noGrp="1"/>
          </p:cNvSpPr>
          <p:nvPr>
            <p:ph type="title"/>
          </p:nvPr>
        </p:nvSpPr>
        <p:spPr/>
        <p:txBody>
          <a:bodyPr/>
          <a:lstStyle/>
          <a:p>
            <a:r>
              <a:rPr lang="en-US"/>
              <a:t>Monitor Acknowledgements</a:t>
            </a:r>
            <a:endParaRPr lang="en-US" dirty="0"/>
          </a:p>
        </p:txBody>
      </p:sp>
      <p:sp>
        <p:nvSpPr>
          <p:cNvPr id="4" name="Text Placeholder 3"/>
          <p:cNvSpPr>
            <a:spLocks noGrp="1"/>
          </p:cNvSpPr>
          <p:nvPr>
            <p:ph type="body" sz="quarter" idx="11"/>
          </p:nvPr>
        </p:nvSpPr>
        <p:spPr/>
        <p:txBody>
          <a:bodyPr>
            <a:normAutofit fontScale="25000" lnSpcReduction="20000"/>
          </a:bodyPr>
          <a:lstStyle/>
          <a:p>
            <a:r>
              <a:rPr lang="en-US" dirty="0"/>
              <a:t>Monitoring in the Message Tracker, Outbound X12</a:t>
            </a:r>
          </a:p>
        </p:txBody>
      </p:sp>
      <p:pic>
        <p:nvPicPr>
          <p:cNvPr id="6" name="Picture 5"/>
          <p:cNvPicPr>
            <a:picLocks noChangeAspect="1"/>
          </p:cNvPicPr>
          <p:nvPr/>
        </p:nvPicPr>
        <p:blipFill>
          <a:blip r:embed="rId6"/>
          <a:stretch>
            <a:fillRect/>
          </a:stretch>
        </p:blipFill>
        <p:spPr>
          <a:xfrm>
            <a:off x="325453" y="3070587"/>
            <a:ext cx="11485548" cy="3063516"/>
          </a:xfrm>
          <a:prstGeom prst="rect">
            <a:avLst/>
          </a:prstGeom>
        </p:spPr>
      </p:pic>
      <p:grpSp>
        <p:nvGrpSpPr>
          <p:cNvPr id="10" name="Group 9">
            <a:extLst>
              <a:ext uri="{FF2B5EF4-FFF2-40B4-BE49-F238E27FC236}">
                <a16:creationId xmlns:a16="http://schemas.microsoft.com/office/drawing/2014/main" id="{DF71305A-B2B8-93DF-6A43-CF67CC2ABD5D}"/>
              </a:ext>
            </a:extLst>
          </p:cNvPr>
          <p:cNvGrpSpPr/>
          <p:nvPr/>
        </p:nvGrpSpPr>
        <p:grpSpPr>
          <a:xfrm>
            <a:off x="2736942" y="3643094"/>
            <a:ext cx="2477383" cy="2127786"/>
            <a:chOff x="4308075" y="4946198"/>
            <a:chExt cx="2477383" cy="2127786"/>
          </a:xfrm>
        </p:grpSpPr>
        <p:sp>
          <p:nvSpPr>
            <p:cNvPr id="11" name="Rectangular Callout 20">
              <a:extLst>
                <a:ext uri="{FF2B5EF4-FFF2-40B4-BE49-F238E27FC236}">
                  <a16:creationId xmlns:a16="http://schemas.microsoft.com/office/drawing/2014/main" id="{0D06B47C-8305-0C84-CB7B-802182060D27}"/>
                </a:ext>
              </a:extLst>
            </p:cNvPr>
            <p:cNvSpPr/>
            <p:nvPr/>
          </p:nvSpPr>
          <p:spPr bwMode="auto">
            <a:xfrm>
              <a:off x="4308075" y="4946198"/>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In-house from Backend</a:t>
              </a:r>
            </a:p>
          </p:txBody>
        </p:sp>
        <p:cxnSp>
          <p:nvCxnSpPr>
            <p:cNvPr id="12" name="Straight Arrow Connector 11">
              <a:extLst>
                <a:ext uri="{FF2B5EF4-FFF2-40B4-BE49-F238E27FC236}">
                  <a16:creationId xmlns:a16="http://schemas.microsoft.com/office/drawing/2014/main" id="{A1B92DEB-1A26-83AF-9A4B-12E9A9FCC046}"/>
                </a:ext>
              </a:extLst>
            </p:cNvPr>
            <p:cNvCxnSpPr>
              <a:cxnSpLocks/>
              <a:stCxn id="11" idx="2"/>
            </p:cNvCxnSpPr>
            <p:nvPr/>
          </p:nvCxnSpPr>
          <p:spPr>
            <a:xfrm flipH="1">
              <a:off x="4507373" y="5378647"/>
              <a:ext cx="1039394" cy="16953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D003FE2-F826-63D9-463F-7A958FC7E11F}"/>
              </a:ext>
            </a:extLst>
          </p:cNvPr>
          <p:cNvGrpSpPr/>
          <p:nvPr/>
        </p:nvGrpSpPr>
        <p:grpSpPr>
          <a:xfrm>
            <a:off x="4081453" y="3643094"/>
            <a:ext cx="4491930" cy="2044906"/>
            <a:chOff x="1830692" y="5007652"/>
            <a:chExt cx="4491930" cy="2044906"/>
          </a:xfrm>
        </p:grpSpPr>
        <p:sp>
          <p:nvSpPr>
            <p:cNvPr id="14" name="Rectangular Callout 20">
              <a:extLst>
                <a:ext uri="{FF2B5EF4-FFF2-40B4-BE49-F238E27FC236}">
                  <a16:creationId xmlns:a16="http://schemas.microsoft.com/office/drawing/2014/main" id="{BDBD0FD3-22E8-2F17-E254-858645489926}"/>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X12 850 to Trading Partner</a:t>
              </a:r>
            </a:p>
          </p:txBody>
        </p:sp>
        <p:cxnSp>
          <p:nvCxnSpPr>
            <p:cNvPr id="15" name="Straight Arrow Connector 14">
              <a:extLst>
                <a:ext uri="{FF2B5EF4-FFF2-40B4-BE49-F238E27FC236}">
                  <a16:creationId xmlns:a16="http://schemas.microsoft.com/office/drawing/2014/main" id="{1903A6A0-597D-D5C9-DEC7-2E55B0954884}"/>
                </a:ext>
              </a:extLst>
            </p:cNvPr>
            <p:cNvCxnSpPr>
              <a:cxnSpLocks/>
              <a:stCxn id="14" idx="1"/>
            </p:cNvCxnSpPr>
            <p:nvPr/>
          </p:nvCxnSpPr>
          <p:spPr>
            <a:xfrm flipH="1">
              <a:off x="1830692" y="5223877"/>
              <a:ext cx="2014547" cy="18286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95713F4-9844-F592-C20A-455F7752C21F}"/>
              </a:ext>
            </a:extLst>
          </p:cNvPr>
          <p:cNvGrpSpPr/>
          <p:nvPr/>
        </p:nvGrpSpPr>
        <p:grpSpPr>
          <a:xfrm>
            <a:off x="9227797" y="3536719"/>
            <a:ext cx="2477383" cy="1919201"/>
            <a:chOff x="3845239" y="5007652"/>
            <a:chExt cx="2477383" cy="1919201"/>
          </a:xfrm>
        </p:grpSpPr>
        <p:sp>
          <p:nvSpPr>
            <p:cNvPr id="17" name="Rectangular Callout 20">
              <a:extLst>
                <a:ext uri="{FF2B5EF4-FFF2-40B4-BE49-F238E27FC236}">
                  <a16:creationId xmlns:a16="http://schemas.microsoft.com/office/drawing/2014/main" id="{20A30229-AAE5-173F-20D4-408C8C6CCC42}"/>
                </a:ext>
              </a:extLst>
            </p:cNvPr>
            <p:cNvSpPr/>
            <p:nvPr/>
          </p:nvSpPr>
          <p:spPr bwMode="auto">
            <a:xfrm>
              <a:off x="3845239" y="5007652"/>
              <a:ext cx="2477383" cy="538824"/>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X12 997 from Trading Partner</a:t>
              </a:r>
            </a:p>
          </p:txBody>
        </p:sp>
        <p:cxnSp>
          <p:nvCxnSpPr>
            <p:cNvPr id="18" name="Straight Arrow Connector 17">
              <a:extLst>
                <a:ext uri="{FF2B5EF4-FFF2-40B4-BE49-F238E27FC236}">
                  <a16:creationId xmlns:a16="http://schemas.microsoft.com/office/drawing/2014/main" id="{2082E766-DE45-DF86-A2BB-9C8361D4DA52}"/>
                </a:ext>
              </a:extLst>
            </p:cNvPr>
            <p:cNvCxnSpPr>
              <a:cxnSpLocks/>
              <a:stCxn id="17" idx="2"/>
            </p:cNvCxnSpPr>
            <p:nvPr/>
          </p:nvCxnSpPr>
          <p:spPr>
            <a:xfrm>
              <a:off x="5083931" y="5546476"/>
              <a:ext cx="0" cy="13803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slide31" descr="VOX_VO">
            <a:hlinkClick r:id="" action="ppaction://media"/>
            <a:extLst>
              <a:ext uri="{FF2B5EF4-FFF2-40B4-BE49-F238E27FC236}">
                <a16:creationId xmlns:a16="http://schemas.microsoft.com/office/drawing/2014/main" id="{F5156ACF-4182-D54F-400F-A9C9290C06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82762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2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322" fill="hold"/>
                                        <p:tgtEl>
                                          <p:spTgt spid="7"/>
                                        </p:tgtEl>
                                      </p:cBhvr>
                                    </p:cmd>
                                  </p:childTnLst>
                                </p:cTn>
                              </p:par>
                            </p:childTnLst>
                          </p:cTn>
                        </p:par>
                      </p:childTnLst>
                    </p:cTn>
                  </p:par>
                </p:childTnLst>
              </p:cTn>
              <p:nextCondLst>
                <p:cond evt="onClick" delay="0">
                  <p:tgtEl>
                    <p:spTgt spid="7"/>
                  </p:tgtEl>
                </p:cond>
              </p:nextCondLst>
            </p:seq>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008000"/>
            <a:ext cx="8640000" cy="4680000"/>
          </a:xfrm>
        </p:spPr>
        <p:txBody>
          <a:bodyPr/>
          <a:lstStyle/>
          <a:p>
            <a:pPr marL="0" indent="0">
              <a:buClr>
                <a:schemeClr val="accent1"/>
              </a:buClr>
              <a:buNone/>
            </a:pPr>
            <a:r>
              <a:rPr lang="en-US" sz="2400" dirty="0"/>
              <a:t>Missing Acknowledgement</a:t>
            </a:r>
          </a:p>
          <a:p>
            <a:endParaRPr lang="en-US" dirty="0"/>
          </a:p>
        </p:txBody>
      </p:sp>
      <p:sp>
        <p:nvSpPr>
          <p:cNvPr id="2" name="Title 1"/>
          <p:cNvSpPr>
            <a:spLocks noGrp="1"/>
          </p:cNvSpPr>
          <p:nvPr>
            <p:ph type="title"/>
          </p:nvPr>
        </p:nvSpPr>
        <p:spPr/>
        <p:txBody>
          <a:bodyPr/>
          <a:lstStyle/>
          <a:p>
            <a:r>
              <a:rPr lang="en-US"/>
              <a:t>Monitor Acknowledgements</a:t>
            </a:r>
            <a:endParaRPr lang="en-US" dirty="0"/>
          </a:p>
        </p:txBody>
      </p:sp>
      <p:pic>
        <p:nvPicPr>
          <p:cNvPr id="5" name="Picture 4"/>
          <p:cNvPicPr>
            <a:picLocks noChangeAspect="1"/>
          </p:cNvPicPr>
          <p:nvPr/>
        </p:nvPicPr>
        <p:blipFill>
          <a:blip r:embed="rId6"/>
          <a:stretch>
            <a:fillRect/>
          </a:stretch>
        </p:blipFill>
        <p:spPr>
          <a:xfrm>
            <a:off x="401999" y="1908000"/>
            <a:ext cx="10100251" cy="2527412"/>
          </a:xfrm>
          <a:prstGeom prst="rect">
            <a:avLst/>
          </a:prstGeom>
        </p:spPr>
      </p:pic>
      <p:pic>
        <p:nvPicPr>
          <p:cNvPr id="6" name="Picture 5"/>
          <p:cNvPicPr>
            <a:picLocks noChangeAspect="1"/>
          </p:cNvPicPr>
          <p:nvPr/>
        </p:nvPicPr>
        <p:blipFill>
          <a:blip r:embed="rId7"/>
          <a:stretch>
            <a:fillRect/>
          </a:stretch>
        </p:blipFill>
        <p:spPr>
          <a:xfrm>
            <a:off x="463949" y="5085339"/>
            <a:ext cx="11368051" cy="1156889"/>
          </a:xfrm>
          <a:prstGeom prst="rect">
            <a:avLst/>
          </a:prstGeom>
        </p:spPr>
      </p:pic>
      <p:pic>
        <p:nvPicPr>
          <p:cNvPr id="4" name="slide32" descr="VOX_VO">
            <a:hlinkClick r:id="" action="ppaction://media"/>
            <a:extLst>
              <a:ext uri="{FF2B5EF4-FFF2-40B4-BE49-F238E27FC236}">
                <a16:creationId xmlns:a16="http://schemas.microsoft.com/office/drawing/2014/main" id="{8994E6B1-3994-05A3-4585-66874AF407F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37234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1415"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6"/>
          <a:stretch>
            <a:fillRect/>
          </a:stretch>
        </p:blipFill>
        <p:spPr>
          <a:xfrm>
            <a:off x="424860" y="1630329"/>
            <a:ext cx="11438531" cy="3569397"/>
          </a:xfrm>
          <a:prstGeom prst="rect">
            <a:avLst/>
          </a:prstGeom>
        </p:spPr>
      </p:pic>
      <p:sp>
        <p:nvSpPr>
          <p:cNvPr id="3" name="Content Placeholder 2"/>
          <p:cNvSpPr>
            <a:spLocks noGrp="1"/>
          </p:cNvSpPr>
          <p:nvPr>
            <p:ph idx="1"/>
          </p:nvPr>
        </p:nvSpPr>
        <p:spPr/>
        <p:txBody>
          <a:bodyPr/>
          <a:lstStyle/>
          <a:p>
            <a:endParaRPr lang="en-US" dirty="0"/>
          </a:p>
          <a:p>
            <a:endParaRPr lang="en-US" dirty="0"/>
          </a:p>
        </p:txBody>
      </p:sp>
      <p:sp>
        <p:nvSpPr>
          <p:cNvPr id="2" name="Title 1"/>
          <p:cNvSpPr>
            <a:spLocks noGrp="1"/>
          </p:cNvSpPr>
          <p:nvPr>
            <p:ph type="title"/>
          </p:nvPr>
        </p:nvSpPr>
        <p:spPr/>
        <p:txBody>
          <a:bodyPr/>
          <a:lstStyle/>
          <a:p>
            <a:r>
              <a:rPr lang="en-US"/>
              <a:t>Monitor Acknowledgements</a:t>
            </a:r>
            <a:endParaRPr lang="en-US" dirty="0"/>
          </a:p>
        </p:txBody>
      </p:sp>
      <p:sp>
        <p:nvSpPr>
          <p:cNvPr id="11" name="Text Placeholder 3"/>
          <p:cNvSpPr txBox="1">
            <a:spLocks/>
          </p:cNvSpPr>
          <p:nvPr/>
        </p:nvSpPr>
        <p:spPr>
          <a:xfrm>
            <a:off x="360000" y="1008000"/>
            <a:ext cx="11430000" cy="512748"/>
          </a:xfrm>
          <a:prstGeom prst="rect">
            <a:avLst/>
          </a:prstGeom>
        </p:spPr>
        <p:txBody>
          <a:bodyPr>
            <a:normAutofit/>
          </a:bodyPr>
          <a:lstStyle>
            <a:lvl1pPr marL="171446" indent="-171446" algn="l" defTabSz="685783" rtl="0" eaLnBrk="1" latinLnBrk="0" hangingPunct="1">
              <a:lnSpc>
                <a:spcPct val="100000"/>
              </a:lnSpc>
              <a:spcBef>
                <a:spcPts val="750"/>
              </a:spcBef>
              <a:buClr>
                <a:schemeClr val="accent1"/>
              </a:buClr>
              <a:buFont typeface="Arial" panose="020B0604020202020204" pitchFamily="34" charset="0"/>
              <a:buChar char="•"/>
              <a:defRPr sz="1800" b="0" i="0" kern="1200">
                <a:solidFill>
                  <a:schemeClr val="tx1"/>
                </a:solidFill>
                <a:latin typeface="+mn-lt"/>
                <a:ea typeface="+mn-ea"/>
                <a:cs typeface="+mn-cs"/>
              </a:defRPr>
            </a:lvl1pPr>
            <a:lvl2pPr marL="514337" indent="-171446" algn="l" defTabSz="685783" rtl="0" eaLnBrk="1" latinLnBrk="0" hangingPunct="1">
              <a:lnSpc>
                <a:spcPct val="100000"/>
              </a:lnSpc>
              <a:spcBef>
                <a:spcPts val="375"/>
              </a:spcBef>
              <a:buClr>
                <a:schemeClr val="accent1"/>
              </a:buClr>
              <a:buFont typeface="Arial" panose="020B0604020202020204" pitchFamily="34" charset="0"/>
              <a:buChar char="•"/>
              <a:defRPr sz="1800" b="0" i="0" kern="1200">
                <a:solidFill>
                  <a:schemeClr val="tx1"/>
                </a:solidFill>
                <a:latin typeface="+mn-lt"/>
                <a:ea typeface="+mn-ea"/>
                <a:cs typeface="+mn-cs"/>
              </a:defRPr>
            </a:lvl2pPr>
            <a:lvl3pPr marL="857228" indent="-171446" algn="l" defTabSz="685783" rtl="0" eaLnBrk="1" latinLnBrk="0" hangingPunct="1">
              <a:lnSpc>
                <a:spcPct val="100000"/>
              </a:lnSpc>
              <a:spcBef>
                <a:spcPts val="375"/>
              </a:spcBef>
              <a:buClr>
                <a:schemeClr val="accent1"/>
              </a:buClr>
              <a:buFont typeface="Arial" panose="020B0604020202020204" pitchFamily="34" charset="0"/>
              <a:buChar char="•"/>
              <a:defRPr sz="1350" b="0" i="0" kern="1200">
                <a:solidFill>
                  <a:schemeClr val="tx1"/>
                </a:solidFill>
                <a:latin typeface="+mn-lt"/>
                <a:ea typeface="+mn-ea"/>
                <a:cs typeface="+mn-cs"/>
              </a:defRPr>
            </a:lvl3pPr>
            <a:lvl4pPr marL="1200120"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4pPr>
            <a:lvl5pPr marL="1543012" indent="-171446" algn="l" defTabSz="685783" rtl="0" eaLnBrk="1" latinLnBrk="0" hangingPunct="1">
              <a:lnSpc>
                <a:spcPct val="100000"/>
              </a:lnSpc>
              <a:spcBef>
                <a:spcPts val="375"/>
              </a:spcBef>
              <a:buClr>
                <a:schemeClr val="accent1"/>
              </a:buClr>
              <a:buFont typeface="Arial" panose="020B0604020202020204" pitchFamily="34" charset="0"/>
              <a:buChar char="•"/>
              <a:defRPr sz="1200" b="0" i="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
            </a:pPr>
            <a:r>
              <a:rPr lang="en-US" sz="2400" dirty="0"/>
              <a:t>   Monitoring in the Message Tracker, Outbound X12.</a:t>
            </a:r>
          </a:p>
        </p:txBody>
      </p:sp>
      <p:pic>
        <p:nvPicPr>
          <p:cNvPr id="5" name="slide33" descr="VOX_VO">
            <a:hlinkClick r:id="" action="ppaction://media"/>
            <a:extLst>
              <a:ext uri="{FF2B5EF4-FFF2-40B4-BE49-F238E27FC236}">
                <a16:creationId xmlns:a16="http://schemas.microsoft.com/office/drawing/2014/main" id="{81044E17-2FC6-B503-2756-7F6277ED086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grpSp>
        <p:nvGrpSpPr>
          <p:cNvPr id="6" name="Group 5">
            <a:extLst>
              <a:ext uri="{FF2B5EF4-FFF2-40B4-BE49-F238E27FC236}">
                <a16:creationId xmlns:a16="http://schemas.microsoft.com/office/drawing/2014/main" id="{D4E46D44-6024-2B21-606A-72C86412234B}"/>
              </a:ext>
            </a:extLst>
          </p:cNvPr>
          <p:cNvGrpSpPr/>
          <p:nvPr/>
        </p:nvGrpSpPr>
        <p:grpSpPr>
          <a:xfrm>
            <a:off x="3666742" y="2862036"/>
            <a:ext cx="2477383" cy="1455964"/>
            <a:chOff x="3845239" y="5007652"/>
            <a:chExt cx="2477383" cy="1455964"/>
          </a:xfrm>
        </p:grpSpPr>
        <p:sp>
          <p:nvSpPr>
            <p:cNvPr id="12" name="Rectangular Callout 20">
              <a:extLst>
                <a:ext uri="{FF2B5EF4-FFF2-40B4-BE49-F238E27FC236}">
                  <a16:creationId xmlns:a16="http://schemas.microsoft.com/office/drawing/2014/main" id="{A491E5D0-00D8-2840-FD0A-35DBC33A908A}"/>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X12 850 from Partner</a:t>
              </a:r>
            </a:p>
          </p:txBody>
        </p:sp>
        <p:cxnSp>
          <p:nvCxnSpPr>
            <p:cNvPr id="13" name="Straight Arrow Connector 12">
              <a:extLst>
                <a:ext uri="{FF2B5EF4-FFF2-40B4-BE49-F238E27FC236}">
                  <a16:creationId xmlns:a16="http://schemas.microsoft.com/office/drawing/2014/main" id="{369FFBE6-8D9F-0022-C928-7CFDF4A7E412}"/>
                </a:ext>
              </a:extLst>
            </p:cNvPr>
            <p:cNvCxnSpPr>
              <a:cxnSpLocks/>
              <a:stCxn id="12" idx="2"/>
            </p:cNvCxnSpPr>
            <p:nvPr/>
          </p:nvCxnSpPr>
          <p:spPr>
            <a:xfrm flipH="1">
              <a:off x="3845239" y="5440101"/>
              <a:ext cx="1238692" cy="10235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7AAC7B5-E17A-3277-6668-C8F29A660FEE}"/>
              </a:ext>
            </a:extLst>
          </p:cNvPr>
          <p:cNvGrpSpPr/>
          <p:nvPr/>
        </p:nvGrpSpPr>
        <p:grpSpPr>
          <a:xfrm>
            <a:off x="4905433" y="5059680"/>
            <a:ext cx="2477383" cy="1217769"/>
            <a:chOff x="3845239" y="4222332"/>
            <a:chExt cx="2477383" cy="1217769"/>
          </a:xfrm>
        </p:grpSpPr>
        <p:sp>
          <p:nvSpPr>
            <p:cNvPr id="15" name="Rectangular Callout 20">
              <a:extLst>
                <a:ext uri="{FF2B5EF4-FFF2-40B4-BE49-F238E27FC236}">
                  <a16:creationId xmlns:a16="http://schemas.microsoft.com/office/drawing/2014/main" id="{A42234ED-BCBD-8D00-7218-F81FA93B2C67}"/>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997 to Partner</a:t>
              </a:r>
            </a:p>
          </p:txBody>
        </p:sp>
        <p:cxnSp>
          <p:nvCxnSpPr>
            <p:cNvPr id="16" name="Straight Arrow Connector 15">
              <a:extLst>
                <a:ext uri="{FF2B5EF4-FFF2-40B4-BE49-F238E27FC236}">
                  <a16:creationId xmlns:a16="http://schemas.microsoft.com/office/drawing/2014/main" id="{F19DD9D6-FC66-A201-0B0D-CA9BC029546A}"/>
                </a:ext>
              </a:extLst>
            </p:cNvPr>
            <p:cNvCxnSpPr>
              <a:cxnSpLocks/>
              <a:stCxn id="15" idx="0"/>
            </p:cNvCxnSpPr>
            <p:nvPr/>
          </p:nvCxnSpPr>
          <p:spPr>
            <a:xfrm flipH="1" flipV="1">
              <a:off x="3845239" y="4222332"/>
              <a:ext cx="1238692" cy="7853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D9998D7-E1D7-0A23-1A96-9929C5ADA4C1}"/>
              </a:ext>
            </a:extLst>
          </p:cNvPr>
          <p:cNvGrpSpPr/>
          <p:nvPr/>
        </p:nvGrpSpPr>
        <p:grpSpPr>
          <a:xfrm>
            <a:off x="1719197" y="4866640"/>
            <a:ext cx="2477383" cy="1414806"/>
            <a:chOff x="3845239" y="4025295"/>
            <a:chExt cx="2477383" cy="1414806"/>
          </a:xfrm>
        </p:grpSpPr>
        <p:sp>
          <p:nvSpPr>
            <p:cNvPr id="18" name="Rectangular Callout 20">
              <a:extLst>
                <a:ext uri="{FF2B5EF4-FFF2-40B4-BE49-F238E27FC236}">
                  <a16:creationId xmlns:a16="http://schemas.microsoft.com/office/drawing/2014/main" id="{B494F1ED-2A32-172A-FF08-E5DFDC74D19E}"/>
                </a:ext>
              </a:extLst>
            </p:cNvPr>
            <p:cNvSpPr/>
            <p:nvPr/>
          </p:nvSpPr>
          <p:spPr bwMode="auto">
            <a:xfrm>
              <a:off x="3845239" y="5007652"/>
              <a:ext cx="2477383" cy="432449"/>
            </a:xfrm>
            <a:prstGeom prst="roundRect">
              <a:avLst/>
            </a:prstGeom>
            <a:solidFill>
              <a:schemeClr val="accent2">
                <a:alpha val="80000"/>
              </a:schemeClr>
            </a:solidFill>
            <a:ln w="5715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latin typeface="Roboto" panose="02000000000000000000" pitchFamily="2" charset="0"/>
                  <a:ea typeface="Roboto" panose="02000000000000000000" pitchFamily="2" charset="0"/>
                  <a:cs typeface="Verdana" pitchFamily="34" charset="0"/>
                </a:rPr>
                <a:t>In-house to Backend</a:t>
              </a:r>
            </a:p>
          </p:txBody>
        </p:sp>
        <p:cxnSp>
          <p:nvCxnSpPr>
            <p:cNvPr id="19" name="Straight Arrow Connector 18">
              <a:extLst>
                <a:ext uri="{FF2B5EF4-FFF2-40B4-BE49-F238E27FC236}">
                  <a16:creationId xmlns:a16="http://schemas.microsoft.com/office/drawing/2014/main" id="{32F6B18B-C178-94A7-DB0E-AF4C5F4469CE}"/>
                </a:ext>
              </a:extLst>
            </p:cNvPr>
            <p:cNvCxnSpPr>
              <a:cxnSpLocks/>
              <a:stCxn id="18" idx="0"/>
            </p:cNvCxnSpPr>
            <p:nvPr/>
          </p:nvCxnSpPr>
          <p:spPr>
            <a:xfrm flipV="1">
              <a:off x="5083931" y="4025295"/>
              <a:ext cx="1045151" cy="982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797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23" fill="hold"/>
                                        <p:tgtEl>
                                          <p:spTgt spid="5"/>
                                        </p:tgtEl>
                                      </p:cBhvr>
                                    </p:cmd>
                                  </p:childTnLst>
                                </p:cTn>
                              </p:par>
                              <p:par>
                                <p:cTn id="7" presetID="26" presetClass="emph" presetSubtype="0" fill="hold" nodeType="withEffect">
                                  <p:stCondLst>
                                    <p:cond delay="3000"/>
                                  </p:stCondLst>
                                  <p:childTnLst>
                                    <p:animEffect transition="out" filter="fade">
                                      <p:cBhvr>
                                        <p:cTn id="8" dur="500" tmFilter="0, 0; .2, .5; .8, .5; 1, 0"/>
                                        <p:tgtEl>
                                          <p:spTgt spid="6"/>
                                        </p:tgtEl>
                                      </p:cBhvr>
                                    </p:animEffect>
                                    <p:animScale>
                                      <p:cBhvr>
                                        <p:cTn id="9" dur="250" autoRev="1" fill="hold"/>
                                        <p:tgtEl>
                                          <p:spTgt spid="6"/>
                                        </p:tgtEl>
                                      </p:cBhvr>
                                      <p:by x="105000" y="105000"/>
                                    </p:animScale>
                                  </p:childTnLst>
                                </p:cTn>
                              </p:par>
                              <p:par>
                                <p:cTn id="10" presetID="26" presetClass="emph" presetSubtype="0" fill="hold" nodeType="withEffect">
                                  <p:stCondLst>
                                    <p:cond delay="9000"/>
                                  </p:stCondLst>
                                  <p:childTnLst>
                                    <p:animEffect transition="out" filter="fade">
                                      <p:cBhvr>
                                        <p:cTn id="11" dur="500" tmFilter="0, 0; .2, .5; .8, .5; 1, 0"/>
                                        <p:tgtEl>
                                          <p:spTgt spid="17"/>
                                        </p:tgtEl>
                                      </p:cBhvr>
                                    </p:animEffect>
                                    <p:animScale>
                                      <p:cBhvr>
                                        <p:cTn id="12" dur="250" autoRev="1" fill="hold"/>
                                        <p:tgtEl>
                                          <p:spTgt spid="17"/>
                                        </p:tgtEl>
                                      </p:cBhvr>
                                      <p:by x="105000" y="105000"/>
                                    </p:animScale>
                                  </p:childTnLst>
                                </p:cTn>
                              </p:par>
                              <p:par>
                                <p:cTn id="13" presetID="26" presetClass="emph" presetSubtype="0" fill="hold" nodeType="withEffect">
                                  <p:stCondLst>
                                    <p:cond delay="11000"/>
                                  </p:stCondLst>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3923" fill="hold"/>
                                        <p:tgtEl>
                                          <p:spTgt spid="5"/>
                                        </p:tgtEl>
                                      </p:cBhvr>
                                    </p:cmd>
                                  </p:childTnLst>
                                </p:cTn>
                              </p:par>
                            </p:childTnLst>
                          </p:cTn>
                        </p:par>
                      </p:childTnLst>
                    </p:cTn>
                  </p:par>
                </p:childTnLst>
              </p:cTn>
              <p:nextCondLst>
                <p:cond evt="onClick" delay="0">
                  <p:tgtEl>
                    <p:spTgt spid="5"/>
                  </p:tgtEl>
                </p:cond>
              </p:nextCondLst>
            </p:seq>
            <p:audio>
              <p:cMediaNode vol="80000">
                <p:cTn id="21"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13840"/>
            <a:ext cx="10368279" cy="4174160"/>
          </a:xfrm>
        </p:spPr>
        <p:txBody>
          <a:bodyPr>
            <a:normAutofit/>
          </a:bodyPr>
          <a:lstStyle/>
          <a:p>
            <a:pPr marL="0" indent="0">
              <a:buNone/>
            </a:pPr>
            <a:r>
              <a:rPr lang="en-US" sz="2400" dirty="0"/>
              <a:t>In the Message Log there is detailed tracking of the Hierarchy of each message. You can see the </a:t>
            </a:r>
            <a:r>
              <a:rPr lang="en-US" sz="2400" b="1" dirty="0"/>
              <a:t>Incoming message</a:t>
            </a:r>
            <a:r>
              <a:rPr lang="en-US" sz="2400" dirty="0"/>
              <a:t>, the resulting </a:t>
            </a:r>
            <a:r>
              <a:rPr lang="en-US" sz="2400" b="1" dirty="0"/>
              <a:t>outgoing message</a:t>
            </a:r>
            <a:r>
              <a:rPr lang="en-US" sz="2400" dirty="0"/>
              <a:t>, the </a:t>
            </a:r>
            <a:r>
              <a:rPr lang="en-US" sz="2400" b="1" dirty="0"/>
              <a:t>Acknowledgement</a:t>
            </a:r>
            <a:r>
              <a:rPr lang="en-US" sz="2400" dirty="0"/>
              <a:t>, and all the </a:t>
            </a:r>
            <a:r>
              <a:rPr lang="en-US" sz="2400" b="1" dirty="0"/>
              <a:t>intermediate messages</a:t>
            </a:r>
            <a:r>
              <a:rPr lang="en-US" sz="2400" dirty="0"/>
              <a:t>.</a:t>
            </a:r>
          </a:p>
        </p:txBody>
      </p:sp>
      <p:sp>
        <p:nvSpPr>
          <p:cNvPr id="2" name="Title 1"/>
          <p:cNvSpPr>
            <a:spLocks noGrp="1"/>
          </p:cNvSpPr>
          <p:nvPr>
            <p:ph type="title"/>
          </p:nvPr>
        </p:nvSpPr>
        <p:spPr/>
        <p:txBody>
          <a:bodyPr/>
          <a:lstStyle/>
          <a:p>
            <a:r>
              <a:rPr lang="en-US"/>
              <a:t>Monitor Acknowledgements</a:t>
            </a:r>
            <a:endParaRPr lang="en-US" dirty="0"/>
          </a:p>
        </p:txBody>
      </p:sp>
      <p:pic>
        <p:nvPicPr>
          <p:cNvPr id="6" name="Picture 5"/>
          <p:cNvPicPr>
            <a:picLocks noChangeAspect="1"/>
          </p:cNvPicPr>
          <p:nvPr/>
        </p:nvPicPr>
        <p:blipFill>
          <a:blip r:embed="rId6"/>
          <a:stretch>
            <a:fillRect/>
          </a:stretch>
        </p:blipFill>
        <p:spPr>
          <a:xfrm>
            <a:off x="381001" y="3174729"/>
            <a:ext cx="10801884" cy="2466793"/>
          </a:xfrm>
          <a:prstGeom prst="rect">
            <a:avLst/>
          </a:prstGeom>
        </p:spPr>
      </p:pic>
      <p:pic>
        <p:nvPicPr>
          <p:cNvPr id="5" name="slide34" descr="VOX_VO">
            <a:hlinkClick r:id="" action="ppaction://media"/>
            <a:extLst>
              <a:ext uri="{FF2B5EF4-FFF2-40B4-BE49-F238E27FC236}">
                <a16:creationId xmlns:a16="http://schemas.microsoft.com/office/drawing/2014/main" id="{CF2104AA-FF56-545F-7DE8-25F5F439EBF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28392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874"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988" y="1686560"/>
            <a:ext cx="10451092" cy="4001440"/>
          </a:xfrm>
        </p:spPr>
        <p:txBody>
          <a:bodyPr>
            <a:normAutofit/>
          </a:bodyPr>
          <a:lstStyle/>
          <a:p>
            <a:r>
              <a:rPr lang="en-US" sz="2400" dirty="0"/>
              <a:t>For outbound X12, the Transaction Sets and the Functional Group remains in </a:t>
            </a:r>
            <a:r>
              <a:rPr lang="en-US" sz="2400" b="1" dirty="0"/>
              <a:t>Active</a:t>
            </a:r>
            <a:r>
              <a:rPr lang="en-US" sz="2400" dirty="0"/>
              <a:t> state </a:t>
            </a:r>
            <a:r>
              <a:rPr lang="en-US" sz="2400" b="1" dirty="0"/>
              <a:t>until B2Bi receives the acknowledgement</a:t>
            </a:r>
            <a:r>
              <a:rPr lang="en-US" sz="2400" dirty="0"/>
              <a:t>.</a:t>
            </a:r>
          </a:p>
          <a:p>
            <a:r>
              <a:rPr lang="en-US" sz="2400" dirty="0"/>
              <a:t>If the acknowledgement does not arrive within the configured timeout period, the Transaction Sets and the Functional Group event change severity to </a:t>
            </a:r>
            <a:r>
              <a:rPr lang="en-US" sz="2400" b="1" dirty="0"/>
              <a:t>ERROR</a:t>
            </a:r>
            <a:r>
              <a:rPr lang="en-US" sz="2400" dirty="0"/>
              <a:t>.</a:t>
            </a:r>
          </a:p>
        </p:txBody>
      </p:sp>
      <p:sp>
        <p:nvSpPr>
          <p:cNvPr id="2" name="Title 1"/>
          <p:cNvSpPr>
            <a:spLocks noGrp="1"/>
          </p:cNvSpPr>
          <p:nvPr>
            <p:ph type="title"/>
          </p:nvPr>
        </p:nvSpPr>
        <p:spPr/>
        <p:txBody>
          <a:bodyPr/>
          <a:lstStyle/>
          <a:p>
            <a:r>
              <a:rPr lang="en-US"/>
              <a:t>Monitor Acknowledgements</a:t>
            </a:r>
            <a:endParaRPr lang="en-US" dirty="0"/>
          </a:p>
        </p:txBody>
      </p:sp>
      <p:pic>
        <p:nvPicPr>
          <p:cNvPr id="6" name="Picture 5"/>
          <p:cNvPicPr>
            <a:picLocks noChangeAspect="1"/>
          </p:cNvPicPr>
          <p:nvPr/>
        </p:nvPicPr>
        <p:blipFill>
          <a:blip r:embed="rId6"/>
          <a:stretch>
            <a:fillRect/>
          </a:stretch>
        </p:blipFill>
        <p:spPr>
          <a:xfrm>
            <a:off x="441940" y="3871099"/>
            <a:ext cx="10995588" cy="2600681"/>
          </a:xfrm>
          <a:prstGeom prst="rect">
            <a:avLst/>
          </a:prstGeom>
        </p:spPr>
      </p:pic>
      <p:pic>
        <p:nvPicPr>
          <p:cNvPr id="5" name="slide35" descr="VOX_VO">
            <a:hlinkClick r:id="" action="ppaction://media"/>
            <a:extLst>
              <a:ext uri="{FF2B5EF4-FFF2-40B4-BE49-F238E27FC236}">
                <a16:creationId xmlns:a16="http://schemas.microsoft.com/office/drawing/2014/main" id="{CA6CF461-2D84-66A3-B695-CA64031475A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83381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7502"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620000"/>
            <a:ext cx="10368960" cy="4680000"/>
          </a:xfrm>
        </p:spPr>
        <p:txBody>
          <a:bodyPr>
            <a:normAutofit/>
          </a:bodyPr>
          <a:lstStyle/>
          <a:p>
            <a:pPr marL="0" indent="0">
              <a:buClr>
                <a:schemeClr val="accent1"/>
              </a:buClr>
              <a:buNone/>
            </a:pPr>
            <a:r>
              <a:rPr lang="en-US" sz="2400" dirty="0"/>
              <a:t>Related Documents or Transactions sets from the same Interchange can be rejected based on several criteria:</a:t>
            </a:r>
          </a:p>
          <a:p>
            <a:r>
              <a:rPr lang="en-US" sz="2400" b="1" dirty="0"/>
              <a:t>None</a:t>
            </a:r>
            <a:r>
              <a:rPr lang="en-US" sz="2400" dirty="0"/>
              <a:t> – Don’t reject any correct Documents or Transaction sets</a:t>
            </a:r>
          </a:p>
          <a:p>
            <a:r>
              <a:rPr lang="en-US" sz="2400" dirty="0"/>
              <a:t>If any document is stopped, </a:t>
            </a:r>
            <a:r>
              <a:rPr lang="en-US" sz="2400" b="1" dirty="0"/>
              <a:t>reject entire Interchange</a:t>
            </a:r>
            <a:r>
              <a:rPr lang="en-US" sz="2400" dirty="0"/>
              <a:t>.</a:t>
            </a:r>
          </a:p>
          <a:p>
            <a:r>
              <a:rPr lang="en-US" sz="2400" dirty="0"/>
              <a:t>If any document is stopped, r</a:t>
            </a:r>
            <a:r>
              <a:rPr lang="en-US" sz="2400" b="1" dirty="0"/>
              <a:t>eject messages of the same type</a:t>
            </a:r>
            <a:r>
              <a:rPr lang="en-US" sz="2400" dirty="0"/>
              <a:t>.</a:t>
            </a:r>
          </a:p>
          <a:p>
            <a:r>
              <a:rPr lang="en-US" sz="2400" dirty="0"/>
              <a:t>If any document is stopped, </a:t>
            </a:r>
            <a:r>
              <a:rPr lang="en-US" sz="2400" b="1" dirty="0"/>
              <a:t>reject specific type of messages</a:t>
            </a:r>
            <a:r>
              <a:rPr lang="en-US" sz="2400" dirty="0"/>
              <a:t>. </a:t>
            </a:r>
          </a:p>
          <a:p>
            <a:pPr lvl="1">
              <a:buClr>
                <a:schemeClr val="accent1"/>
              </a:buClr>
              <a:buFont typeface="Wingdings" panose="05000000000000000000" pitchFamily="2" charset="2"/>
              <a:buChar char="§"/>
            </a:pPr>
            <a:r>
              <a:rPr lang="en-US" dirty="0"/>
              <a:t>These message types are a comma separated “Custom rules field.</a:t>
            </a:r>
          </a:p>
          <a:p>
            <a:pPr marL="0" indent="0">
              <a:buClr>
                <a:schemeClr val="accent1"/>
              </a:buClr>
              <a:buNone/>
            </a:pPr>
            <a:r>
              <a:rPr lang="en-US" sz="2400" dirty="0"/>
              <a:t>The Rejection rules influences the acknowledgement generation. </a:t>
            </a:r>
          </a:p>
          <a:p>
            <a:pPr>
              <a:buClr>
                <a:schemeClr val="accent1"/>
              </a:buClr>
            </a:pPr>
            <a:endParaRPr lang="en-US" sz="2400" dirty="0"/>
          </a:p>
        </p:txBody>
      </p:sp>
      <p:sp>
        <p:nvSpPr>
          <p:cNvPr id="2" name="Title 1"/>
          <p:cNvSpPr>
            <a:spLocks noGrp="1"/>
          </p:cNvSpPr>
          <p:nvPr>
            <p:ph type="title"/>
          </p:nvPr>
        </p:nvSpPr>
        <p:spPr/>
        <p:txBody>
          <a:bodyPr/>
          <a:lstStyle/>
          <a:p>
            <a:r>
              <a:rPr lang="en-US" dirty="0"/>
              <a:t>Rejection Rules</a:t>
            </a:r>
          </a:p>
        </p:txBody>
      </p:sp>
      <p:sp>
        <p:nvSpPr>
          <p:cNvPr id="4" name="Text Placeholder 3"/>
          <p:cNvSpPr>
            <a:spLocks noGrp="1"/>
          </p:cNvSpPr>
          <p:nvPr>
            <p:ph type="body" sz="quarter" idx="11"/>
          </p:nvPr>
        </p:nvSpPr>
        <p:spPr/>
        <p:txBody>
          <a:bodyPr/>
          <a:lstStyle/>
          <a:p>
            <a:r>
              <a:rPr lang="en-US" dirty="0"/>
              <a:t>Reject related Documents/Transaction sets</a:t>
            </a:r>
          </a:p>
        </p:txBody>
      </p:sp>
      <p:pic>
        <p:nvPicPr>
          <p:cNvPr id="5" name="slide36" descr="VOX_VO">
            <a:hlinkClick r:id="" action="ppaction://media"/>
            <a:extLst>
              <a:ext uri="{FF2B5EF4-FFF2-40B4-BE49-F238E27FC236}">
                <a16:creationId xmlns:a16="http://schemas.microsoft.com/office/drawing/2014/main" id="{38FDDF17-590C-33E8-1A40-3D9DDE803B1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1111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03"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6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90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130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140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1800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28003" fill="hold"/>
                                        <p:tgtEl>
                                          <p:spTgt spid="5"/>
                                        </p:tgtEl>
                                      </p:cBhvr>
                                    </p:cmd>
                                  </p:childTnLst>
                                </p:cTn>
                              </p:par>
                            </p:childTnLst>
                          </p:cTn>
                        </p:par>
                      </p:childTnLst>
                    </p:cTn>
                  </p:par>
                </p:childTnLst>
              </p:cTn>
              <p:nextCondLst>
                <p:cond evt="onClick" delay="0">
                  <p:tgtEl>
                    <p:spTgt spid="5"/>
                  </p:tgtEl>
                </p:cond>
              </p:nextCondLst>
            </p:seq>
            <p:audio>
              <p:cMediaNode vol="80000">
                <p:cTn id="33"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2">
            <a:extLst>
              <a:ext uri="{FF2B5EF4-FFF2-40B4-BE49-F238E27FC236}">
                <a16:creationId xmlns:a16="http://schemas.microsoft.com/office/drawing/2014/main" id="{58DEE117-CA63-4051-8F3B-F4F37A0FFC42}"/>
              </a:ext>
            </a:extLst>
          </p:cNvPr>
          <p:cNvSpPr>
            <a:spLocks noGrp="1"/>
          </p:cNvSpPr>
          <p:nvPr>
            <p:ph type="ctrTitle"/>
          </p:nvPr>
        </p:nvSpPr>
        <p:spPr>
          <a:xfrm>
            <a:off x="156428" y="1080000"/>
            <a:ext cx="5400000" cy="757130"/>
          </a:xfrm>
        </p:spPr>
        <p:txBody>
          <a:bodyPr/>
          <a:lstStyle/>
          <a:p>
            <a:r>
              <a:rPr lang="en-US" sz="4800" b="1" dirty="0">
                <a:latin typeface="Roboto Regular" charset="0"/>
              </a:rPr>
              <a:t>EDI Splitting</a:t>
            </a:r>
          </a:p>
        </p:txBody>
      </p:sp>
      <p:sp>
        <p:nvSpPr>
          <p:cNvPr id="11" name="Subtitle 2">
            <a:extLst>
              <a:ext uri="{FF2B5EF4-FFF2-40B4-BE49-F238E27FC236}">
                <a16:creationId xmlns:a16="http://schemas.microsoft.com/office/drawing/2014/main" id="{5C235DE9-2A5C-43EC-9783-81F0D1064AA9}"/>
              </a:ext>
            </a:extLst>
          </p:cNvPr>
          <p:cNvSpPr>
            <a:spLocks noGrp="1"/>
          </p:cNvSpPr>
          <p:nvPr>
            <p:ph type="subTitle" idx="1"/>
          </p:nvPr>
        </p:nvSpPr>
        <p:spPr>
          <a:xfrm>
            <a:off x="156428" y="3600000"/>
            <a:ext cx="5400000" cy="2160000"/>
          </a:xfrm>
        </p:spPr>
        <p:txBody>
          <a:bodyPr/>
          <a:lstStyle/>
          <a:p>
            <a:r>
              <a:rPr lang="en-US" dirty="0"/>
              <a:t>B2Bi Basics: Message Processing Part 5</a:t>
            </a:r>
          </a:p>
        </p:txBody>
      </p:sp>
      <p:pic>
        <p:nvPicPr>
          <p:cNvPr id="12" name="Picture Placeholder 7" descr="A picture containing text, gallery, room, sign&#10;&#10;Description automatically generated">
            <a:extLst>
              <a:ext uri="{FF2B5EF4-FFF2-40B4-BE49-F238E27FC236}">
                <a16:creationId xmlns:a16="http://schemas.microsoft.com/office/drawing/2014/main" id="{1F1776A8-DC1E-43CD-9DF5-01C3A006916A}"/>
              </a:ext>
            </a:extLst>
          </p:cNvPr>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t="720" b="720"/>
          <a:stretch/>
        </p:blipFill>
        <p:spPr>
          <a:xfrm>
            <a:off x="7314044" y="1099594"/>
            <a:ext cx="2539686" cy="2500405"/>
          </a:xfrm>
        </p:spPr>
      </p:pic>
      <p:sp>
        <p:nvSpPr>
          <p:cNvPr id="13" name="Text Placeholder 5">
            <a:extLst>
              <a:ext uri="{FF2B5EF4-FFF2-40B4-BE49-F238E27FC236}">
                <a16:creationId xmlns:a16="http://schemas.microsoft.com/office/drawing/2014/main" id="{EB388716-82EF-4BF3-A2FC-9484BCA081CA}"/>
              </a:ext>
            </a:extLst>
          </p:cNvPr>
          <p:cNvSpPr>
            <a:spLocks noGrp="1"/>
          </p:cNvSpPr>
          <p:nvPr>
            <p:ph type="body" sz="quarter" idx="10"/>
          </p:nvPr>
        </p:nvSpPr>
        <p:spPr>
          <a:xfrm>
            <a:off x="6973730" y="4068000"/>
            <a:ext cx="3240000" cy="1080000"/>
          </a:xfrm>
        </p:spPr>
        <p:txBody>
          <a:bodyPr/>
          <a:lstStyle/>
          <a:p>
            <a:r>
              <a:rPr lang="en-US" dirty="0"/>
              <a:t>B2Bi Basics</a:t>
            </a:r>
          </a:p>
        </p:txBody>
      </p:sp>
      <p:pic>
        <p:nvPicPr>
          <p:cNvPr id="2" name="slide37" descr="VOX_VO">
            <a:hlinkClick r:id="" action="ppaction://media"/>
            <a:extLst>
              <a:ext uri="{FF2B5EF4-FFF2-40B4-BE49-F238E27FC236}">
                <a16:creationId xmlns:a16="http://schemas.microsoft.com/office/drawing/2014/main" id="{085CFD23-16AB-9689-E1E4-C2FBB85F18D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21540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093"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 Structure</a:t>
            </a:r>
          </a:p>
        </p:txBody>
      </p:sp>
      <p:sp>
        <p:nvSpPr>
          <p:cNvPr id="14" name="Rectangle 13"/>
          <p:cNvSpPr/>
          <p:nvPr/>
        </p:nvSpPr>
        <p:spPr>
          <a:xfrm>
            <a:off x="106357" y="5078272"/>
            <a:ext cx="3657600" cy="1446935"/>
          </a:xfrm>
          <a:prstGeom prst="rect">
            <a:avLst/>
          </a:prstGeom>
        </p:spPr>
        <p:txBody>
          <a:bodyPr wrap="square">
            <a:spAutoFit/>
          </a:bodyPr>
          <a:lstStyle/>
          <a:p>
            <a:r>
              <a:rPr lang="en-US" sz="1467" b="1" dirty="0">
                <a:latin typeface="+mj-lt"/>
              </a:rPr>
              <a:t>Interchange</a:t>
            </a:r>
            <a:r>
              <a:rPr lang="en-US" sz="1467" dirty="0">
                <a:latin typeface="+mj-lt"/>
              </a:rPr>
              <a:t>, containing:</a:t>
            </a:r>
          </a:p>
          <a:p>
            <a:pPr marL="285750" indent="-285750">
              <a:buClr>
                <a:schemeClr val="accent1"/>
              </a:buClr>
              <a:buFont typeface="Wingdings" panose="05000000000000000000" pitchFamily="2" charset="2"/>
              <a:buChar char="§"/>
            </a:pPr>
            <a:r>
              <a:rPr lang="en-US" sz="1467" dirty="0">
                <a:latin typeface="+mj-lt"/>
              </a:rPr>
              <a:t>partner’s unique identification ID data</a:t>
            </a:r>
          </a:p>
          <a:p>
            <a:pPr marL="285750" indent="-285750">
              <a:buClr>
                <a:schemeClr val="accent1"/>
              </a:buClr>
              <a:buFont typeface="Wingdings" panose="05000000000000000000" pitchFamily="2" charset="2"/>
              <a:buChar char="§"/>
            </a:pPr>
            <a:r>
              <a:rPr lang="en-US" sz="1467" dirty="0">
                <a:latin typeface="+mj-lt"/>
              </a:rPr>
              <a:t>reference number to identify the envelope</a:t>
            </a:r>
          </a:p>
          <a:p>
            <a:pPr marL="285750" indent="-285750">
              <a:buClr>
                <a:schemeClr val="accent1"/>
              </a:buClr>
              <a:buFont typeface="Wingdings" panose="05000000000000000000" pitchFamily="2" charset="2"/>
              <a:buChar char="§"/>
            </a:pPr>
            <a:r>
              <a:rPr lang="en-US" sz="1467" dirty="0">
                <a:latin typeface="+mj-lt"/>
              </a:rPr>
              <a:t>date at which the message has been sent</a:t>
            </a:r>
          </a:p>
        </p:txBody>
      </p:sp>
      <p:grpSp>
        <p:nvGrpSpPr>
          <p:cNvPr id="17" name="Group 16">
            <a:extLst>
              <a:ext uri="{FF2B5EF4-FFF2-40B4-BE49-F238E27FC236}">
                <a16:creationId xmlns:a16="http://schemas.microsoft.com/office/drawing/2014/main" id="{195A00D5-2637-3991-81FC-92BB81507D2C}"/>
              </a:ext>
            </a:extLst>
          </p:cNvPr>
          <p:cNvGrpSpPr/>
          <p:nvPr/>
        </p:nvGrpSpPr>
        <p:grpSpPr>
          <a:xfrm>
            <a:off x="999264" y="1008000"/>
            <a:ext cx="8265049" cy="3445719"/>
            <a:chOff x="999264" y="1008000"/>
            <a:chExt cx="8265049" cy="3445719"/>
          </a:xfrm>
        </p:grpSpPr>
        <p:sp>
          <p:nvSpPr>
            <p:cNvPr id="5" name="Rectangle 4"/>
            <p:cNvSpPr/>
            <p:nvPr/>
          </p:nvSpPr>
          <p:spPr>
            <a:xfrm>
              <a:off x="999264" y="2199858"/>
              <a:ext cx="1697765" cy="1036889"/>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Interchange</a:t>
              </a:r>
            </a:p>
          </p:txBody>
        </p:sp>
        <p:sp>
          <p:nvSpPr>
            <p:cNvPr id="6" name="Rectangle 5"/>
            <p:cNvSpPr/>
            <p:nvPr/>
          </p:nvSpPr>
          <p:spPr>
            <a:xfrm>
              <a:off x="4282036" y="1188189"/>
              <a:ext cx="1697765" cy="1036889"/>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Functional Group</a:t>
              </a:r>
            </a:p>
          </p:txBody>
        </p:sp>
        <p:sp>
          <p:nvSpPr>
            <p:cNvPr id="7" name="Rectangle 6"/>
            <p:cNvSpPr/>
            <p:nvPr/>
          </p:nvSpPr>
          <p:spPr>
            <a:xfrm>
              <a:off x="4282036" y="3210747"/>
              <a:ext cx="1697765" cy="1036889"/>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Functional Group</a:t>
              </a:r>
            </a:p>
          </p:txBody>
        </p:sp>
        <p:sp>
          <p:nvSpPr>
            <p:cNvPr id="8" name="Rectangle 7"/>
            <p:cNvSpPr/>
            <p:nvPr/>
          </p:nvSpPr>
          <p:spPr>
            <a:xfrm>
              <a:off x="7564808" y="1008000"/>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p>
          </p:txBody>
        </p:sp>
        <p:sp>
          <p:nvSpPr>
            <p:cNvPr id="9" name="Rectangle 8"/>
            <p:cNvSpPr/>
            <p:nvPr/>
          </p:nvSpPr>
          <p:spPr>
            <a:xfrm>
              <a:off x="7566548" y="1512385"/>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endParaRPr lang="en-US" sz="2400" dirty="0"/>
            </a:p>
          </p:txBody>
        </p:sp>
        <p:sp>
          <p:nvSpPr>
            <p:cNvPr id="10" name="Rectangle 9"/>
            <p:cNvSpPr/>
            <p:nvPr/>
          </p:nvSpPr>
          <p:spPr>
            <a:xfrm>
              <a:off x="7564808" y="2016247"/>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p>
          </p:txBody>
        </p:sp>
        <p:sp>
          <p:nvSpPr>
            <p:cNvPr id="11" name="Rectangle 10"/>
            <p:cNvSpPr/>
            <p:nvPr/>
          </p:nvSpPr>
          <p:spPr>
            <a:xfrm>
              <a:off x="7564808" y="3030664"/>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p>
          </p:txBody>
        </p:sp>
        <p:sp>
          <p:nvSpPr>
            <p:cNvPr id="12" name="Rectangle 11"/>
            <p:cNvSpPr/>
            <p:nvPr/>
          </p:nvSpPr>
          <p:spPr>
            <a:xfrm>
              <a:off x="7564808" y="3545020"/>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Transaction</a:t>
              </a:r>
              <a:endParaRPr lang="en-US" sz="2000" dirty="0"/>
            </a:p>
          </p:txBody>
        </p:sp>
        <p:sp>
          <p:nvSpPr>
            <p:cNvPr id="13" name="Rectangle 12"/>
            <p:cNvSpPr/>
            <p:nvPr/>
          </p:nvSpPr>
          <p:spPr>
            <a:xfrm>
              <a:off x="7564808" y="4041552"/>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p>
          </p:txBody>
        </p:sp>
        <p:cxnSp>
          <p:nvCxnSpPr>
            <p:cNvPr id="16" name="Straight Connector 15"/>
            <p:cNvCxnSpPr>
              <a:stCxn id="5" idx="3"/>
              <a:endCxn id="6" idx="1"/>
            </p:cNvCxnSpPr>
            <p:nvPr/>
          </p:nvCxnSpPr>
          <p:spPr>
            <a:xfrm flipV="1">
              <a:off x="2697029" y="1706634"/>
              <a:ext cx="1585007" cy="101166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7" idx="1"/>
            </p:cNvCxnSpPr>
            <p:nvPr/>
          </p:nvCxnSpPr>
          <p:spPr>
            <a:xfrm>
              <a:off x="2697029" y="2718303"/>
              <a:ext cx="1585007" cy="101088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3"/>
              <a:endCxn id="8" idx="1"/>
            </p:cNvCxnSpPr>
            <p:nvPr/>
          </p:nvCxnSpPr>
          <p:spPr>
            <a:xfrm flipV="1">
              <a:off x="5979801" y="1214084"/>
              <a:ext cx="1585007" cy="49255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3"/>
              <a:endCxn id="9" idx="1"/>
            </p:cNvCxnSpPr>
            <p:nvPr/>
          </p:nvCxnSpPr>
          <p:spPr>
            <a:xfrm>
              <a:off x="5979801" y="1706634"/>
              <a:ext cx="1586747" cy="1183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6" idx="3"/>
              <a:endCxn id="10" idx="1"/>
            </p:cNvCxnSpPr>
            <p:nvPr/>
          </p:nvCxnSpPr>
          <p:spPr>
            <a:xfrm>
              <a:off x="5979801" y="1706634"/>
              <a:ext cx="1585007" cy="51569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 idx="3"/>
              <a:endCxn id="11" idx="1"/>
            </p:cNvCxnSpPr>
            <p:nvPr/>
          </p:nvCxnSpPr>
          <p:spPr>
            <a:xfrm flipV="1">
              <a:off x="5979801" y="3236748"/>
              <a:ext cx="1585007" cy="49244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7" idx="3"/>
              <a:endCxn id="12" idx="1"/>
            </p:cNvCxnSpPr>
            <p:nvPr/>
          </p:nvCxnSpPr>
          <p:spPr>
            <a:xfrm>
              <a:off x="5979801" y="3729192"/>
              <a:ext cx="1585007" cy="2191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 idx="3"/>
              <a:endCxn id="13" idx="1"/>
            </p:cNvCxnSpPr>
            <p:nvPr/>
          </p:nvCxnSpPr>
          <p:spPr>
            <a:xfrm>
              <a:off x="5979801" y="3729192"/>
              <a:ext cx="1585007" cy="51844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8" name="Rectangle 37"/>
          <p:cNvSpPr/>
          <p:nvPr/>
        </p:nvSpPr>
        <p:spPr>
          <a:xfrm>
            <a:off x="3644109" y="5078272"/>
            <a:ext cx="3657600" cy="2031325"/>
          </a:xfrm>
          <a:prstGeom prst="rect">
            <a:avLst/>
          </a:prstGeom>
        </p:spPr>
        <p:txBody>
          <a:bodyPr wrap="square">
            <a:spAutoFit/>
          </a:bodyPr>
          <a:lstStyle/>
          <a:p>
            <a:r>
              <a:rPr lang="en-US" sz="1400" b="1" dirty="0">
                <a:latin typeface="+mj-lt"/>
              </a:rPr>
              <a:t>Functional Groups </a:t>
            </a:r>
            <a:r>
              <a:rPr lang="en-US" sz="1400" dirty="0">
                <a:latin typeface="+mj-lt"/>
              </a:rPr>
              <a:t>(not mandatory in EDIFACT), containing:</a:t>
            </a:r>
          </a:p>
          <a:p>
            <a:pPr marL="285750" indent="-285750">
              <a:buClr>
                <a:schemeClr val="accent1"/>
              </a:buClr>
              <a:buFont typeface="Wingdings" panose="05000000000000000000" pitchFamily="2" charset="2"/>
              <a:buChar char="§"/>
            </a:pPr>
            <a:r>
              <a:rPr lang="en-US" sz="1400" dirty="0">
                <a:latin typeface="+mj-lt"/>
              </a:rPr>
              <a:t>partners unique identification ID data</a:t>
            </a:r>
          </a:p>
          <a:p>
            <a:pPr marL="285750" indent="-285750">
              <a:buClr>
                <a:schemeClr val="accent1"/>
              </a:buClr>
              <a:buFont typeface="Wingdings" panose="05000000000000000000" pitchFamily="2" charset="2"/>
              <a:buChar char="§"/>
            </a:pPr>
            <a:r>
              <a:rPr lang="en-US" sz="1400" dirty="0">
                <a:latin typeface="+mj-lt"/>
              </a:rPr>
              <a:t>reference number to identify the functional groups</a:t>
            </a:r>
          </a:p>
          <a:p>
            <a:pPr marL="285750" indent="-285750">
              <a:buClr>
                <a:schemeClr val="accent1"/>
              </a:buClr>
              <a:buFont typeface="Wingdings" panose="05000000000000000000" pitchFamily="2" charset="2"/>
              <a:buChar char="§"/>
            </a:pPr>
            <a:r>
              <a:rPr lang="en-US" sz="1400" dirty="0">
                <a:latin typeface="+mj-lt"/>
              </a:rPr>
              <a:t>data information (e.g.: type of message available in the functional groups)</a:t>
            </a:r>
          </a:p>
        </p:txBody>
      </p:sp>
      <p:sp>
        <p:nvSpPr>
          <p:cNvPr id="39" name="Rectangle 38"/>
          <p:cNvSpPr/>
          <p:nvPr/>
        </p:nvSpPr>
        <p:spPr>
          <a:xfrm>
            <a:off x="7170675" y="5072702"/>
            <a:ext cx="3657600" cy="954107"/>
          </a:xfrm>
          <a:prstGeom prst="rect">
            <a:avLst/>
          </a:prstGeom>
        </p:spPr>
        <p:txBody>
          <a:bodyPr wrap="square">
            <a:spAutoFit/>
          </a:bodyPr>
          <a:lstStyle/>
          <a:p>
            <a:r>
              <a:rPr lang="en-US" sz="1400" b="1" dirty="0">
                <a:latin typeface="+mj-lt"/>
              </a:rPr>
              <a:t>Transaction</a:t>
            </a:r>
            <a:r>
              <a:rPr lang="en-US" sz="1400" dirty="0">
                <a:latin typeface="+mj-lt"/>
              </a:rPr>
              <a:t>, containing: </a:t>
            </a:r>
          </a:p>
          <a:p>
            <a:pPr marL="285750" indent="-285750">
              <a:buClr>
                <a:schemeClr val="accent1"/>
              </a:buClr>
              <a:buFont typeface="Wingdings" panose="05000000000000000000" pitchFamily="2" charset="2"/>
              <a:buChar char="§"/>
            </a:pPr>
            <a:r>
              <a:rPr lang="en-US" sz="1400" dirty="0">
                <a:latin typeface="+mj-lt"/>
              </a:rPr>
              <a:t>reference numbers to identify the transaction</a:t>
            </a:r>
          </a:p>
          <a:p>
            <a:pPr marL="285750" indent="-285750">
              <a:buClr>
                <a:schemeClr val="accent1"/>
              </a:buClr>
              <a:buFont typeface="Wingdings" panose="05000000000000000000" pitchFamily="2" charset="2"/>
              <a:buChar char="§"/>
            </a:pPr>
            <a:r>
              <a:rPr lang="en-US" sz="1400" dirty="0">
                <a:latin typeface="+mj-lt"/>
              </a:rPr>
              <a:t>‘real’ business data</a:t>
            </a:r>
          </a:p>
        </p:txBody>
      </p:sp>
      <p:pic>
        <p:nvPicPr>
          <p:cNvPr id="15" name="slide38">
            <a:hlinkClick r:id="" action="ppaction://media"/>
            <a:extLst>
              <a:ext uri="{FF2B5EF4-FFF2-40B4-BE49-F238E27FC236}">
                <a16:creationId xmlns:a16="http://schemas.microsoft.com/office/drawing/2014/main" id="{D56EB39C-B007-1904-05D6-F4563D3518B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400849" y="6370638"/>
            <a:ext cx="487362" cy="487362"/>
          </a:xfrm>
          <a:prstGeom prst="rect">
            <a:avLst/>
          </a:prstGeom>
        </p:spPr>
      </p:pic>
    </p:spTree>
    <p:custDataLst>
      <p:tags r:id="rId1"/>
    </p:custDataLst>
    <p:extLst>
      <p:ext uri="{BB962C8B-B14F-4D97-AF65-F5344CB8AC3E}">
        <p14:creationId xmlns:p14="http://schemas.microsoft.com/office/powerpoint/2010/main" val="322206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64" fill="hold"/>
                                        <p:tgtEl>
                                          <p:spTgt spid="15"/>
                                        </p:tgtEl>
                                      </p:cBhvr>
                                    </p:cmd>
                                  </p:childTnLst>
                                </p:cTn>
                              </p:par>
                              <p:par>
                                <p:cTn id="7" presetID="22" presetClass="entr" presetSubtype="8" fill="hold" nodeType="withEffect">
                                  <p:stCondLst>
                                    <p:cond delay="2000"/>
                                  </p:stCondLst>
                                  <p:childTnLst>
                                    <p:set>
                                      <p:cBhvr>
                                        <p:cTn id="8" dur="1" fill="hold">
                                          <p:stCondLst>
                                            <p:cond delay="0"/>
                                          </p:stCondLst>
                                        </p:cTn>
                                        <p:tgtEl>
                                          <p:spTgt spid="17"/>
                                        </p:tgtEl>
                                        <p:attrNameLst>
                                          <p:attrName>style.visibility</p:attrName>
                                        </p:attrNameLst>
                                      </p:cBhvr>
                                      <p:to>
                                        <p:strVal val="visible"/>
                                      </p:to>
                                    </p:set>
                                    <p:animEffect transition="in" filter="wipe(left)">
                                      <p:cBhvr>
                                        <p:cTn id="9" dur="500"/>
                                        <p:tgtEl>
                                          <p:spTgt spid="17"/>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1300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grpId="0" nodeType="withEffect">
                                  <p:stCondLst>
                                    <p:cond delay="2200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5"/>
                </p:tgtEl>
              </p:cMediaNode>
            </p:audio>
          </p:childTnLst>
        </p:cTn>
      </p:par>
    </p:tnLst>
    <p:bldLst>
      <p:bldP spid="14" grpId="0"/>
      <p:bldP spid="38"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0000" y="1930400"/>
            <a:ext cx="10368960" cy="4369600"/>
          </a:xfrm>
        </p:spPr>
        <p:txBody>
          <a:bodyPr/>
          <a:lstStyle/>
          <a:p>
            <a:pPr>
              <a:buClr>
                <a:schemeClr val="accent1"/>
              </a:buClr>
            </a:pPr>
            <a:r>
              <a:rPr lang="en-US" dirty="0"/>
              <a:t>As part of the processing in B2Bi, EDI files are being split into Interchanges, Functional Groups and Transactions Sets.</a:t>
            </a:r>
          </a:p>
          <a:p>
            <a:pPr>
              <a:buClr>
                <a:schemeClr val="accent1"/>
              </a:buClr>
            </a:pPr>
            <a:r>
              <a:rPr lang="en-US" dirty="0"/>
              <a:t>This split logic is completely automatic and hidden for the user – the only thing the user has to worry about is the specific processing settings (parameters) that need to apply for a certain partner / set of partners.</a:t>
            </a:r>
          </a:p>
        </p:txBody>
      </p:sp>
      <p:sp>
        <p:nvSpPr>
          <p:cNvPr id="5" name="Title 4"/>
          <p:cNvSpPr>
            <a:spLocks noGrp="1"/>
          </p:cNvSpPr>
          <p:nvPr>
            <p:ph type="title"/>
          </p:nvPr>
        </p:nvSpPr>
        <p:spPr/>
        <p:txBody>
          <a:bodyPr/>
          <a:lstStyle/>
          <a:p>
            <a:r>
              <a:rPr lang="en-US" dirty="0"/>
              <a:t>EDI Splitting</a:t>
            </a:r>
          </a:p>
        </p:txBody>
      </p:sp>
      <p:pic>
        <p:nvPicPr>
          <p:cNvPr id="3" name="slide39" descr="VOX_VO">
            <a:hlinkClick r:id="" action="ppaction://media"/>
            <a:extLst>
              <a:ext uri="{FF2B5EF4-FFF2-40B4-BE49-F238E27FC236}">
                <a16:creationId xmlns:a16="http://schemas.microsoft.com/office/drawing/2014/main" id="{F75E8ED6-78D2-58E0-E328-A4A574D73BD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382982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897" fill="hold"/>
                                        <p:tgtEl>
                                          <p:spTgt spid="3"/>
                                        </p:tgtEl>
                                      </p:cBhvr>
                                    </p:cmd>
                                  </p:childTnLst>
                                </p:cTn>
                              </p:par>
                            </p:childTnLst>
                          </p:cTn>
                        </p:par>
                      </p:childTnLst>
                    </p:cTn>
                  </p:par>
                </p:childTnLst>
              </p:cTn>
              <p:nextCondLst>
                <p:cond evt="onClick" delay="0">
                  <p:tgtEl>
                    <p:spTgt spid="3"/>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vert="horz" lIns="0" tIns="45720" rIns="91440" bIns="45720" rtlCol="0" anchor="t">
            <a:normAutofit/>
          </a:bodyPr>
          <a:lstStyle/>
          <a:p>
            <a:pPr marL="0" indent="0">
              <a:buNone/>
            </a:pPr>
            <a:r>
              <a:rPr lang="en-US" dirty="0"/>
              <a:t>After completing this module, you will have basic knowledge around EDI and how inbound EDI handling works in B2Bi</a:t>
            </a:r>
            <a:endParaRPr lang="en-US" dirty="0">
              <a:ea typeface="Roboto Regular"/>
            </a:endParaRPr>
          </a:p>
        </p:txBody>
      </p:sp>
      <p:sp>
        <p:nvSpPr>
          <p:cNvPr id="6" name="Title 5"/>
          <p:cNvSpPr>
            <a:spLocks noGrp="1"/>
          </p:cNvSpPr>
          <p:nvPr>
            <p:ph type="title"/>
          </p:nvPr>
        </p:nvSpPr>
        <p:spPr/>
        <p:txBody>
          <a:bodyPr>
            <a:normAutofit/>
          </a:bodyPr>
          <a:lstStyle/>
          <a:p>
            <a:r>
              <a:rPr lang="en-US" dirty="0"/>
              <a:t>Module Objectives</a:t>
            </a:r>
          </a:p>
        </p:txBody>
      </p:sp>
      <p:pic>
        <p:nvPicPr>
          <p:cNvPr id="4" name="slide04" descr="VOX_VO">
            <a:hlinkClick r:id="" action="ppaction://media"/>
            <a:extLst>
              <a:ext uri="{FF2B5EF4-FFF2-40B4-BE49-F238E27FC236}">
                <a16:creationId xmlns:a16="http://schemas.microsoft.com/office/drawing/2014/main" id="{9AABE979-BE52-4C71-836B-341B0CC1701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67840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131" fill="hold"/>
                                        <p:tgtEl>
                                          <p:spTgt spid="4"/>
                                        </p:tgtEl>
                                      </p:cBhvr>
                                    </p:cmd>
                                  </p:childTnLst>
                                </p:cTn>
                              </p:par>
                            </p:childTnLst>
                          </p:cTn>
                        </p:par>
                      </p:childTnLst>
                    </p:cTn>
                  </p:par>
                </p:childTnLst>
              </p:cTn>
              <p:nextCondLst>
                <p:cond evt="onClick" delay="0">
                  <p:tgtEl>
                    <p:spTgt spid="4"/>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2">
            <a:extLst>
              <a:ext uri="{FF2B5EF4-FFF2-40B4-BE49-F238E27FC236}">
                <a16:creationId xmlns:a16="http://schemas.microsoft.com/office/drawing/2014/main" id="{F11064BC-5B71-469B-82D8-1D74103599EE}"/>
              </a:ext>
            </a:extLst>
          </p:cNvPr>
          <p:cNvSpPr>
            <a:spLocks noGrp="1"/>
          </p:cNvSpPr>
          <p:nvPr>
            <p:ph type="ctrTitle"/>
          </p:nvPr>
        </p:nvSpPr>
        <p:spPr>
          <a:xfrm>
            <a:off x="156428" y="1080000"/>
            <a:ext cx="5400000" cy="1421928"/>
          </a:xfrm>
        </p:spPr>
        <p:txBody>
          <a:bodyPr/>
          <a:lstStyle/>
          <a:p>
            <a:r>
              <a:rPr lang="en-US" sz="4800" b="1" dirty="0">
                <a:latin typeface="Roboto Regular" charset="0"/>
              </a:rPr>
              <a:t>Bypass EDI Processing</a:t>
            </a:r>
          </a:p>
        </p:txBody>
      </p:sp>
      <p:sp>
        <p:nvSpPr>
          <p:cNvPr id="11" name="Subtitle 2">
            <a:extLst>
              <a:ext uri="{FF2B5EF4-FFF2-40B4-BE49-F238E27FC236}">
                <a16:creationId xmlns:a16="http://schemas.microsoft.com/office/drawing/2014/main" id="{FE3577A0-5DDE-4101-B3AA-77B2F2ECD8D2}"/>
              </a:ext>
            </a:extLst>
          </p:cNvPr>
          <p:cNvSpPr>
            <a:spLocks noGrp="1"/>
          </p:cNvSpPr>
          <p:nvPr>
            <p:ph type="subTitle" idx="1"/>
          </p:nvPr>
        </p:nvSpPr>
        <p:spPr>
          <a:xfrm>
            <a:off x="156428" y="3600000"/>
            <a:ext cx="5400000" cy="2160000"/>
          </a:xfrm>
        </p:spPr>
        <p:txBody>
          <a:bodyPr/>
          <a:lstStyle/>
          <a:p>
            <a:r>
              <a:rPr lang="en-US" dirty="0"/>
              <a:t>B2Bi Basics: Message Processing Part 5</a:t>
            </a:r>
          </a:p>
        </p:txBody>
      </p:sp>
      <p:pic>
        <p:nvPicPr>
          <p:cNvPr id="12" name="Picture Placeholder 7" descr="A picture containing text, gallery, room, sign&#10;&#10;Description automatically generated">
            <a:extLst>
              <a:ext uri="{FF2B5EF4-FFF2-40B4-BE49-F238E27FC236}">
                <a16:creationId xmlns:a16="http://schemas.microsoft.com/office/drawing/2014/main" id="{E947C013-FE93-4C4D-883F-FDCE5145AA58}"/>
              </a:ext>
            </a:extLst>
          </p:cNvPr>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t="720" b="720"/>
          <a:stretch/>
        </p:blipFill>
        <p:spPr>
          <a:xfrm>
            <a:off x="7314044" y="1099594"/>
            <a:ext cx="2539686" cy="2500405"/>
          </a:xfrm>
        </p:spPr>
      </p:pic>
      <p:sp>
        <p:nvSpPr>
          <p:cNvPr id="13" name="Text Placeholder 5">
            <a:extLst>
              <a:ext uri="{FF2B5EF4-FFF2-40B4-BE49-F238E27FC236}">
                <a16:creationId xmlns:a16="http://schemas.microsoft.com/office/drawing/2014/main" id="{A46A3738-876F-4F1D-94BB-C2415A60E3AC}"/>
              </a:ext>
            </a:extLst>
          </p:cNvPr>
          <p:cNvSpPr>
            <a:spLocks noGrp="1"/>
          </p:cNvSpPr>
          <p:nvPr>
            <p:ph type="body" sz="quarter" idx="10"/>
          </p:nvPr>
        </p:nvSpPr>
        <p:spPr>
          <a:xfrm>
            <a:off x="6973730" y="4068000"/>
            <a:ext cx="3240000" cy="1080000"/>
          </a:xfrm>
        </p:spPr>
        <p:txBody>
          <a:bodyPr/>
          <a:lstStyle/>
          <a:p>
            <a:r>
              <a:rPr lang="en-US" dirty="0"/>
              <a:t>B2Bi Basics</a:t>
            </a:r>
          </a:p>
        </p:txBody>
      </p:sp>
      <p:pic>
        <p:nvPicPr>
          <p:cNvPr id="2" name="slide40" descr="VOX_VO">
            <a:hlinkClick r:id="" action="ppaction://media"/>
            <a:extLst>
              <a:ext uri="{FF2B5EF4-FFF2-40B4-BE49-F238E27FC236}">
                <a16:creationId xmlns:a16="http://schemas.microsoft.com/office/drawing/2014/main" id="{458D1FA7-A6EF-F8E4-173D-473646D738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89979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493"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0000" y="1620000"/>
            <a:ext cx="10368960" cy="4680000"/>
          </a:xfrm>
        </p:spPr>
        <p:txBody>
          <a:bodyPr>
            <a:normAutofit/>
          </a:bodyPr>
          <a:lstStyle/>
          <a:p>
            <a:pPr>
              <a:buClr>
                <a:schemeClr val="accent1"/>
              </a:buClr>
            </a:pPr>
            <a:r>
              <a:rPr lang="en-US" dirty="0"/>
              <a:t>For both EDIFACT and X12, there is the option in B2Bi to bypass the standard  EDI processing – this can be set in the “inbound tab” of the Inbound Agreement.</a:t>
            </a:r>
          </a:p>
          <a:p>
            <a:pPr>
              <a:buClr>
                <a:schemeClr val="accent1"/>
              </a:buClr>
            </a:pPr>
            <a:r>
              <a:rPr lang="en-US" dirty="0"/>
              <a:t>If selected, </a:t>
            </a:r>
            <a:r>
              <a:rPr lang="en-US" b="1" dirty="0"/>
              <a:t>EDI structures are handled as “non-EDI”</a:t>
            </a:r>
            <a:r>
              <a:rPr lang="en-US" dirty="0"/>
              <a:t>.</a:t>
            </a:r>
          </a:p>
          <a:p>
            <a:pPr>
              <a:buClr>
                <a:schemeClr val="accent1"/>
              </a:buClr>
            </a:pPr>
            <a:r>
              <a:rPr lang="en-US" dirty="0"/>
              <a:t>This implies that the </a:t>
            </a:r>
            <a:r>
              <a:rPr lang="en-US" b="1" dirty="0"/>
              <a:t>message will not be split but sent as a whole</a:t>
            </a:r>
            <a:r>
              <a:rPr lang="en-US" dirty="0"/>
              <a:t> through the service (including the envelope).</a:t>
            </a:r>
          </a:p>
          <a:p>
            <a:pPr>
              <a:buClr>
                <a:schemeClr val="accent1"/>
              </a:buClr>
            </a:pPr>
            <a:r>
              <a:rPr lang="en-US" dirty="0">
                <a:highlight>
                  <a:srgbClr val="FFFF00"/>
                </a:highlight>
              </a:rPr>
              <a:t>As only the beginning of the file is scanned for pattern recognition– if more than one transaction set type is sent in a single envelope, only that first type will be recognized.</a:t>
            </a:r>
          </a:p>
          <a:p>
            <a:pPr>
              <a:buClr>
                <a:schemeClr val="accent1"/>
              </a:buClr>
            </a:pPr>
            <a:r>
              <a:rPr lang="en-US" dirty="0"/>
              <a:t>No acknowledgement (997/CONTRL) will be generated.</a:t>
            </a:r>
          </a:p>
        </p:txBody>
      </p:sp>
      <p:sp>
        <p:nvSpPr>
          <p:cNvPr id="5" name="Title 4"/>
          <p:cNvSpPr>
            <a:spLocks noGrp="1"/>
          </p:cNvSpPr>
          <p:nvPr>
            <p:ph type="title"/>
          </p:nvPr>
        </p:nvSpPr>
        <p:spPr/>
        <p:txBody>
          <a:bodyPr/>
          <a:lstStyle/>
          <a:p>
            <a:r>
              <a:rPr lang="en-US" dirty="0"/>
              <a:t>Bypass EDI Processing</a:t>
            </a:r>
          </a:p>
        </p:txBody>
      </p:sp>
      <p:sp>
        <p:nvSpPr>
          <p:cNvPr id="2" name="Text Placeholder 1">
            <a:extLst>
              <a:ext uri="{FF2B5EF4-FFF2-40B4-BE49-F238E27FC236}">
                <a16:creationId xmlns:a16="http://schemas.microsoft.com/office/drawing/2014/main" id="{3B72E8C3-88E0-27E1-5C00-8339E04C1D31}"/>
              </a:ext>
            </a:extLst>
          </p:cNvPr>
          <p:cNvSpPr>
            <a:spLocks noGrp="1"/>
          </p:cNvSpPr>
          <p:nvPr>
            <p:ph type="body" sz="quarter" idx="11"/>
          </p:nvPr>
        </p:nvSpPr>
        <p:spPr/>
        <p:txBody>
          <a:bodyPr/>
          <a:lstStyle/>
          <a:p>
            <a:endParaRPr lang="en-US"/>
          </a:p>
        </p:txBody>
      </p:sp>
      <p:pic>
        <p:nvPicPr>
          <p:cNvPr id="3" name="slide41" descr="VOX_VO">
            <a:hlinkClick r:id="" action="ppaction://media"/>
            <a:extLst>
              <a:ext uri="{FF2B5EF4-FFF2-40B4-BE49-F238E27FC236}">
                <a16:creationId xmlns:a16="http://schemas.microsoft.com/office/drawing/2014/main" id="{F2AE0BF4-BA9D-F7AA-8F41-BEA6D8E1ACE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69078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27"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animEffect transition="in" filter="fade">
                                      <p:cBhvr>
                                        <p:cTn id="9" dur="500"/>
                                        <p:tgtEl>
                                          <p:spTgt spid="6">
                                            <p:txEl>
                                              <p:pRg st="0" end="0"/>
                                            </p:txEl>
                                          </p:spTgt>
                                        </p:tgtEl>
                                      </p:cBhvr>
                                    </p:animEffect>
                                  </p:childTnLst>
                                </p:cTn>
                              </p:par>
                              <p:par>
                                <p:cTn id="10" presetID="10" presetClass="entr" presetSubtype="0" fill="hold" grpId="0" nodeType="withEffect">
                                  <p:stCondLst>
                                    <p:cond delay="800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1300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1900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3000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6127" fill="hold"/>
                                        <p:tgtEl>
                                          <p:spTgt spid="3"/>
                                        </p:tgtEl>
                                      </p:cBhvr>
                                    </p:cmd>
                                  </p:childTnLst>
                                </p:cTn>
                              </p:par>
                            </p:childTnLst>
                          </p:cTn>
                        </p:par>
                      </p:childTnLst>
                    </p:cTn>
                  </p:par>
                </p:childTnLst>
              </p:cTn>
              <p:nextCondLst>
                <p:cond evt="onClick" delay="0">
                  <p:tgtEl>
                    <p:spTgt spid="3"/>
                  </p:tgtEl>
                </p:cond>
              </p:nextCondLst>
            </p:seq>
            <p:audio>
              <p:cMediaNode vol="80000">
                <p:cTn id="27" fill="hold" display="0">
                  <p:stCondLst>
                    <p:cond delay="indefinite"/>
                  </p:stCondLst>
                  <p:endCondLst>
                    <p:cond evt="onStopAudio" delay="0">
                      <p:tgtEl>
                        <p:sldTgt/>
                      </p:tgtEl>
                    </p:cond>
                  </p:endCondLst>
                </p:cTn>
                <p:tgtEl>
                  <p:spTgt spid="3"/>
                </p:tgtEl>
              </p:cMediaNode>
            </p:audio>
          </p:childTnLst>
        </p:cTn>
      </p:par>
    </p:tnLst>
    <p:bldLst>
      <p:bldP spid="6"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32060002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316BC-2A82-5D92-5F80-43F9DF9E2CC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E499ABA-665B-852C-4397-AEF6A67CB151}"/>
              </a:ext>
            </a:extLst>
          </p:cNvPr>
          <p:cNvSpPr>
            <a:spLocks noGrp="1"/>
          </p:cNvSpPr>
          <p:nvPr>
            <p:ph type="ctrTitle"/>
          </p:nvPr>
        </p:nvSpPr>
        <p:spPr>
          <a:xfrm>
            <a:off x="156428" y="1080000"/>
            <a:ext cx="5400000" cy="2086725"/>
          </a:xfrm>
        </p:spPr>
        <p:txBody>
          <a:bodyPr/>
          <a:lstStyle/>
          <a:p>
            <a:r>
              <a:rPr lang="en-US" sz="4800" b="1" dirty="0">
                <a:latin typeface="Roboto Regular"/>
              </a:rPr>
              <a:t>Introduction to EDI Concepts &amp; Structure		</a:t>
            </a:r>
          </a:p>
        </p:txBody>
      </p:sp>
      <p:sp>
        <p:nvSpPr>
          <p:cNvPr id="7" name="Subtitle 6">
            <a:extLst>
              <a:ext uri="{FF2B5EF4-FFF2-40B4-BE49-F238E27FC236}">
                <a16:creationId xmlns:a16="http://schemas.microsoft.com/office/drawing/2014/main" id="{4E9E60EF-4F41-1A66-AF8B-6EB24026FCED}"/>
              </a:ext>
            </a:extLst>
          </p:cNvPr>
          <p:cNvSpPr>
            <a:spLocks noGrp="1"/>
          </p:cNvSpPr>
          <p:nvPr>
            <p:ph type="subTitle" idx="1"/>
          </p:nvPr>
        </p:nvSpPr>
        <p:spPr/>
        <p:txBody>
          <a:bodyPr/>
          <a:lstStyle/>
          <a:p>
            <a:r>
              <a:rPr lang="en-US" dirty="0"/>
              <a:t>B2Bi Basics: Message Processing Part 5</a:t>
            </a:r>
          </a:p>
        </p:txBody>
      </p:sp>
      <p:sp>
        <p:nvSpPr>
          <p:cNvPr id="8" name="Text Placeholder 7">
            <a:extLst>
              <a:ext uri="{FF2B5EF4-FFF2-40B4-BE49-F238E27FC236}">
                <a16:creationId xmlns:a16="http://schemas.microsoft.com/office/drawing/2014/main" id="{99C32EF0-4A92-AA0C-0FE0-6205390ADA09}"/>
              </a:ext>
            </a:extLst>
          </p:cNvPr>
          <p:cNvSpPr>
            <a:spLocks noGrp="1"/>
          </p:cNvSpPr>
          <p:nvPr>
            <p:ph type="body" sz="quarter" idx="10"/>
          </p:nvPr>
        </p:nvSpPr>
        <p:spPr/>
        <p:txBody>
          <a:bodyPr/>
          <a:lstStyle/>
          <a:p>
            <a:r>
              <a:rPr lang="en-US" dirty="0"/>
              <a:t>B2Bi Basics</a:t>
            </a:r>
          </a:p>
        </p:txBody>
      </p:sp>
      <p:pic>
        <p:nvPicPr>
          <p:cNvPr id="10" name="Picture Placeholder 7" descr="A picture containing text, gallery, room, sign&#10;&#10;Description automatically generated">
            <a:extLst>
              <a:ext uri="{FF2B5EF4-FFF2-40B4-BE49-F238E27FC236}">
                <a16:creationId xmlns:a16="http://schemas.microsoft.com/office/drawing/2014/main" id="{72EAB60A-23F5-373C-2E2C-54336AE24255}"/>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62" r="62"/>
          <a:stretch/>
        </p:blipFill>
        <p:spPr>
          <a:xfrm>
            <a:off x="7337925" y="1080000"/>
            <a:ext cx="2520000" cy="2520000"/>
          </a:xfrm>
        </p:spPr>
      </p:pic>
    </p:spTree>
    <p:custDataLst>
      <p:tags r:id="rId1"/>
    </p:custDataLst>
    <p:extLst>
      <p:ext uri="{BB962C8B-B14F-4D97-AF65-F5344CB8AC3E}">
        <p14:creationId xmlns:p14="http://schemas.microsoft.com/office/powerpoint/2010/main" val="1445353720"/>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 Concepts</a:t>
            </a:r>
          </a:p>
        </p:txBody>
      </p:sp>
      <p:pic>
        <p:nvPicPr>
          <p:cNvPr id="5" name="slide06" descr="VOX_VO">
            <a:hlinkClick r:id="" action="ppaction://media"/>
            <a:extLst>
              <a:ext uri="{FF2B5EF4-FFF2-40B4-BE49-F238E27FC236}">
                <a16:creationId xmlns:a16="http://schemas.microsoft.com/office/drawing/2014/main" id="{3724145C-3C80-5728-5854-150D191D249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
        <p:nvSpPr>
          <p:cNvPr id="6" name="TextBox 5">
            <a:extLst>
              <a:ext uri="{FF2B5EF4-FFF2-40B4-BE49-F238E27FC236}">
                <a16:creationId xmlns:a16="http://schemas.microsoft.com/office/drawing/2014/main" id="{C319E9C7-0A45-A088-A431-E475BD75483E}"/>
              </a:ext>
            </a:extLst>
          </p:cNvPr>
          <p:cNvSpPr txBox="1"/>
          <p:nvPr/>
        </p:nvSpPr>
        <p:spPr>
          <a:xfrm>
            <a:off x="522143" y="1027826"/>
            <a:ext cx="10253229" cy="1641792"/>
          </a:xfrm>
          <a:prstGeom prst="rect">
            <a:avLst/>
          </a:prstGeom>
          <a:noFill/>
        </p:spPr>
        <p:txBody>
          <a:bodyPr wrap="square">
            <a:noAutofit/>
          </a:bodyPr>
          <a:lstStyle/>
          <a:p>
            <a:pPr>
              <a:lnSpc>
                <a:spcPct val="120000"/>
              </a:lnSpc>
              <a:spcBef>
                <a:spcPts val="0"/>
              </a:spcBef>
              <a:buClr>
                <a:schemeClr val="accent1"/>
              </a:buClr>
            </a:pPr>
            <a:r>
              <a:rPr lang="en-US" sz="1800" dirty="0">
                <a:ea typeface="Roboto Condensed" panose="02000000000000000000" pitchFamily="2" charset="0"/>
                <a:cs typeface="Roboto Condensed" panose="02000000000000000000" pitchFamily="2" charset="0"/>
              </a:rPr>
              <a:t>Electronic Data Interchange (EDI) is a system that allows document information to be exchanged between businesses, government structures and other entities.</a:t>
            </a:r>
          </a:p>
          <a:p>
            <a:pPr>
              <a:lnSpc>
                <a:spcPct val="120000"/>
              </a:lnSpc>
              <a:spcBef>
                <a:spcPts val="0"/>
              </a:spcBef>
              <a:buClr>
                <a:schemeClr val="accent1"/>
              </a:buClr>
            </a:pPr>
            <a:endParaRPr lang="en-US" dirty="0">
              <a:ea typeface="Roboto Condensed" panose="02000000000000000000" pitchFamily="2" charset="0"/>
              <a:cs typeface="Roboto Condensed" panose="02000000000000000000" pitchFamily="2" charset="0"/>
            </a:endParaRPr>
          </a:p>
          <a:p>
            <a:pPr>
              <a:lnSpc>
                <a:spcPct val="120000"/>
              </a:lnSpc>
              <a:buClr>
                <a:schemeClr val="accent1"/>
              </a:buClr>
            </a:pPr>
            <a:r>
              <a:rPr lang="en-US" dirty="0">
                <a:ea typeface="Roboto Condensed" panose="02000000000000000000" pitchFamily="2" charset="0"/>
                <a:cs typeface="Roboto Condensed" panose="02000000000000000000" pitchFamily="2" charset="0"/>
              </a:rPr>
              <a:t>Developed in the United States in the mid-1960s by the Transportation Data coordination Committee (TDCC).</a:t>
            </a:r>
          </a:p>
          <a:p>
            <a:pPr>
              <a:lnSpc>
                <a:spcPct val="120000"/>
              </a:lnSpc>
              <a:spcBef>
                <a:spcPts val="0"/>
              </a:spcBef>
              <a:buClr>
                <a:schemeClr val="accent1"/>
              </a:buClr>
            </a:pPr>
            <a:endParaRPr lang="en-US" sz="1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TextBox 9">
            <a:extLst>
              <a:ext uri="{FF2B5EF4-FFF2-40B4-BE49-F238E27FC236}">
                <a16:creationId xmlns:a16="http://schemas.microsoft.com/office/drawing/2014/main" id="{9C6B6572-2640-CCB7-3EF5-B3D80E1E2AFA}"/>
              </a:ext>
            </a:extLst>
          </p:cNvPr>
          <p:cNvSpPr txBox="1"/>
          <p:nvPr/>
        </p:nvSpPr>
        <p:spPr>
          <a:xfrm>
            <a:off x="659303" y="4443934"/>
            <a:ext cx="2743200" cy="2017826"/>
          </a:xfrm>
          <a:prstGeom prst="rect">
            <a:avLst/>
          </a:prstGeom>
          <a:solidFill>
            <a:schemeClr val="bg1">
              <a:lumMod val="95000"/>
            </a:schemeClr>
          </a:solidFill>
          <a:ln w="3175">
            <a:solidFill>
              <a:schemeClr val="tx1"/>
            </a:solidFill>
          </a:ln>
          <a:effectLst>
            <a:outerShdw blurRad="50800" dist="38100" dir="2700000" algn="tl" rotWithShape="0">
              <a:prstClr val="black">
                <a:alpha val="40000"/>
              </a:prstClr>
            </a:outerShdw>
          </a:effectLst>
        </p:spPr>
        <p:txBody>
          <a:bodyPr wrap="square" anchor="ctr" anchorCtr="0">
            <a:noAutofit/>
          </a:bodyPr>
          <a:lstStyle/>
          <a:p>
            <a:pPr>
              <a:lnSpc>
                <a:spcPct val="120000"/>
              </a:lnSpc>
              <a:spcBef>
                <a:spcPts val="0"/>
              </a:spcBef>
              <a:buClr>
                <a:schemeClr val="accent1"/>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Since the early 1970s, some industries started to work with EDI, such as transportation, pharmaceuticals, automotive and banking. Each sector developed its own set of data elements and messages to meet its needs.</a:t>
            </a:r>
          </a:p>
        </p:txBody>
      </p:sp>
      <p:grpSp>
        <p:nvGrpSpPr>
          <p:cNvPr id="3" name="Group 2">
            <a:extLst>
              <a:ext uri="{FF2B5EF4-FFF2-40B4-BE49-F238E27FC236}">
                <a16:creationId xmlns:a16="http://schemas.microsoft.com/office/drawing/2014/main" id="{490DB63D-41B8-E40D-965E-6E2BB5206EE0}"/>
              </a:ext>
            </a:extLst>
          </p:cNvPr>
          <p:cNvGrpSpPr/>
          <p:nvPr/>
        </p:nvGrpSpPr>
        <p:grpSpPr>
          <a:xfrm>
            <a:off x="156643" y="3373966"/>
            <a:ext cx="11473382" cy="683645"/>
            <a:chOff x="156643" y="3373966"/>
            <a:chExt cx="11473382" cy="683645"/>
          </a:xfrm>
        </p:grpSpPr>
        <p:cxnSp>
          <p:nvCxnSpPr>
            <p:cNvPr id="20" name="Straight Connector 19">
              <a:extLst>
                <a:ext uri="{FF2B5EF4-FFF2-40B4-BE49-F238E27FC236}">
                  <a16:creationId xmlns:a16="http://schemas.microsoft.com/office/drawing/2014/main" id="{3196506F-72B3-6C2E-C3D9-E2131705DA4B}"/>
                </a:ext>
              </a:extLst>
            </p:cNvPr>
            <p:cNvCxnSpPr/>
            <p:nvPr/>
          </p:nvCxnSpPr>
          <p:spPr>
            <a:xfrm>
              <a:off x="360000" y="3906982"/>
              <a:ext cx="11270025" cy="0"/>
            </a:xfrm>
            <a:prstGeom prst="line">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EF3C5D-989F-C7B2-602F-85371D940C79}"/>
                </a:ext>
              </a:extLst>
            </p:cNvPr>
            <p:cNvSpPr txBox="1"/>
            <p:nvPr/>
          </p:nvSpPr>
          <p:spPr>
            <a:xfrm>
              <a:off x="156643" y="3373966"/>
              <a:ext cx="1005320" cy="458565"/>
            </a:xfrm>
            <a:prstGeom prst="rect">
              <a:avLst/>
            </a:prstGeom>
            <a:noFill/>
          </p:spPr>
          <p:txBody>
            <a:bodyPr wrap="square">
              <a:noAutofit/>
            </a:bodyPr>
            <a:lstStyle/>
            <a:p>
              <a:pPr>
                <a:lnSpc>
                  <a:spcPct val="120000"/>
                </a:lnSpc>
                <a:spcBef>
                  <a:spcPts val="0"/>
                </a:spcBef>
                <a:buClr>
                  <a:schemeClr val="accent1"/>
                </a:buClr>
              </a:pPr>
              <a:r>
                <a:rPr lang="en-US" dirty="0">
                  <a:latin typeface="+mj-lt"/>
                  <a:ea typeface="Roboto Condensed" panose="02000000000000000000" pitchFamily="2" charset="0"/>
                  <a:cs typeface="Roboto Condensed" panose="02000000000000000000" pitchFamily="2" charset="0"/>
                </a:rPr>
                <a:t>1960s</a:t>
              </a:r>
            </a:p>
          </p:txBody>
        </p:sp>
        <p:sp>
          <p:nvSpPr>
            <p:cNvPr id="26" name="Oval 25">
              <a:extLst>
                <a:ext uri="{FF2B5EF4-FFF2-40B4-BE49-F238E27FC236}">
                  <a16:creationId xmlns:a16="http://schemas.microsoft.com/office/drawing/2014/main" id="{93AF9BCA-73F0-D267-4731-0273AB7801BC}"/>
                </a:ext>
              </a:extLst>
            </p:cNvPr>
            <p:cNvSpPr/>
            <p:nvPr/>
          </p:nvSpPr>
          <p:spPr>
            <a:xfrm>
              <a:off x="384983" y="3783291"/>
              <a:ext cx="274320" cy="274320"/>
            </a:xfrm>
            <a:prstGeom prst="ellipse">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9BD01B83-C6D9-0E89-B83D-A39F6DA76AD5}"/>
              </a:ext>
            </a:extLst>
          </p:cNvPr>
          <p:cNvGrpSpPr/>
          <p:nvPr/>
        </p:nvGrpSpPr>
        <p:grpSpPr>
          <a:xfrm>
            <a:off x="1888663" y="3775480"/>
            <a:ext cx="274320" cy="668454"/>
            <a:chOff x="1888663" y="3775480"/>
            <a:chExt cx="274320" cy="668454"/>
          </a:xfrm>
        </p:grpSpPr>
        <p:sp>
          <p:nvSpPr>
            <p:cNvPr id="27" name="Oval 26">
              <a:extLst>
                <a:ext uri="{FF2B5EF4-FFF2-40B4-BE49-F238E27FC236}">
                  <a16:creationId xmlns:a16="http://schemas.microsoft.com/office/drawing/2014/main" id="{FD2AA239-C423-0584-B29D-F0DDD26871E9}"/>
                </a:ext>
              </a:extLst>
            </p:cNvPr>
            <p:cNvSpPr/>
            <p:nvPr/>
          </p:nvSpPr>
          <p:spPr>
            <a:xfrm>
              <a:off x="1888663" y="3775480"/>
              <a:ext cx="274320" cy="274320"/>
            </a:xfrm>
            <a:prstGeom prst="ellipse">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1E35F535-6E44-B006-99B8-EE3FB1DAA3F1}"/>
                </a:ext>
              </a:extLst>
            </p:cNvPr>
            <p:cNvCxnSpPr>
              <a:stCxn id="10" idx="0"/>
              <a:endCxn id="27" idx="4"/>
            </p:cNvCxnSpPr>
            <p:nvPr/>
          </p:nvCxnSpPr>
          <p:spPr>
            <a:xfrm flipH="1" flipV="1">
              <a:off x="2025823" y="4049800"/>
              <a:ext cx="5080" cy="3941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3606FE2-C98E-648D-5D8C-2F7FC8A69BE0}"/>
              </a:ext>
            </a:extLst>
          </p:cNvPr>
          <p:cNvGrpSpPr/>
          <p:nvPr/>
        </p:nvGrpSpPr>
        <p:grpSpPr>
          <a:xfrm>
            <a:off x="3515634" y="3389157"/>
            <a:ext cx="274320" cy="660643"/>
            <a:chOff x="3515634" y="3389157"/>
            <a:chExt cx="274320" cy="660643"/>
          </a:xfrm>
        </p:grpSpPr>
        <p:sp>
          <p:nvSpPr>
            <p:cNvPr id="28" name="Oval 27">
              <a:extLst>
                <a:ext uri="{FF2B5EF4-FFF2-40B4-BE49-F238E27FC236}">
                  <a16:creationId xmlns:a16="http://schemas.microsoft.com/office/drawing/2014/main" id="{945A01E8-998B-16FB-054E-CBEFCFBABD93}"/>
                </a:ext>
              </a:extLst>
            </p:cNvPr>
            <p:cNvSpPr/>
            <p:nvPr/>
          </p:nvSpPr>
          <p:spPr>
            <a:xfrm>
              <a:off x="3515634" y="3775480"/>
              <a:ext cx="274320" cy="274320"/>
            </a:xfrm>
            <a:prstGeom prst="ellipse">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03A3C39D-CD6B-272B-2E32-44EBDD9F17A9}"/>
                </a:ext>
              </a:extLst>
            </p:cNvPr>
            <p:cNvCxnSpPr/>
            <p:nvPr/>
          </p:nvCxnSpPr>
          <p:spPr>
            <a:xfrm flipH="1" flipV="1">
              <a:off x="3652794" y="3389157"/>
              <a:ext cx="5080" cy="3941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6A59CC45-2F3B-F498-2B68-FFF8039E5990}"/>
              </a:ext>
            </a:extLst>
          </p:cNvPr>
          <p:cNvSpPr txBox="1"/>
          <p:nvPr/>
        </p:nvSpPr>
        <p:spPr>
          <a:xfrm>
            <a:off x="2808822" y="2775111"/>
            <a:ext cx="2743200" cy="642096"/>
          </a:xfrm>
          <a:prstGeom prst="rect">
            <a:avLst/>
          </a:prstGeom>
          <a:solidFill>
            <a:schemeClr val="bg1">
              <a:lumMod val="95000"/>
            </a:schemeClr>
          </a:solidFill>
          <a:ln w="3175">
            <a:solidFill>
              <a:schemeClr val="tx1"/>
            </a:solidFill>
          </a:ln>
          <a:effectLst>
            <a:outerShdw blurRad="50800" dist="38100" dir="2700000" algn="tl" rotWithShape="0">
              <a:prstClr val="black">
                <a:alpha val="40000"/>
              </a:prstClr>
            </a:outerShdw>
          </a:effectLst>
        </p:spPr>
        <p:txBody>
          <a:bodyPr wrap="square" anchor="ctr" anchorCtr="0">
            <a:noAutofit/>
          </a:bodyPr>
          <a:lstStyle/>
          <a:p>
            <a:pPr>
              <a:lnSpc>
                <a:spcPct val="120000"/>
              </a:lnSpc>
              <a:spcBef>
                <a:spcPts val="0"/>
              </a:spcBef>
              <a:buClr>
                <a:schemeClr val="accent1"/>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In 1975, the first TDCC standard was published.</a:t>
            </a:r>
          </a:p>
        </p:txBody>
      </p:sp>
      <p:grpSp>
        <p:nvGrpSpPr>
          <p:cNvPr id="9" name="Group 8">
            <a:extLst>
              <a:ext uri="{FF2B5EF4-FFF2-40B4-BE49-F238E27FC236}">
                <a16:creationId xmlns:a16="http://schemas.microsoft.com/office/drawing/2014/main" id="{2F23D73E-EC71-2281-A6F5-15DBAF63630A}"/>
              </a:ext>
            </a:extLst>
          </p:cNvPr>
          <p:cNvGrpSpPr/>
          <p:nvPr/>
        </p:nvGrpSpPr>
        <p:grpSpPr>
          <a:xfrm>
            <a:off x="5291571" y="3783291"/>
            <a:ext cx="274320" cy="640310"/>
            <a:chOff x="5291571" y="3783291"/>
            <a:chExt cx="274320" cy="640310"/>
          </a:xfrm>
        </p:grpSpPr>
        <p:cxnSp>
          <p:nvCxnSpPr>
            <p:cNvPr id="34" name="Straight Connector 33">
              <a:extLst>
                <a:ext uri="{FF2B5EF4-FFF2-40B4-BE49-F238E27FC236}">
                  <a16:creationId xmlns:a16="http://schemas.microsoft.com/office/drawing/2014/main" id="{E83C724B-0BE8-7164-DC13-CF6F2F454FC3}"/>
                </a:ext>
              </a:extLst>
            </p:cNvPr>
            <p:cNvCxnSpPr/>
            <p:nvPr/>
          </p:nvCxnSpPr>
          <p:spPr>
            <a:xfrm flipH="1" flipV="1">
              <a:off x="5428731" y="4029467"/>
              <a:ext cx="5080" cy="3941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5841BE5-BDB6-7776-1F14-279229763723}"/>
                </a:ext>
              </a:extLst>
            </p:cNvPr>
            <p:cNvSpPr/>
            <p:nvPr/>
          </p:nvSpPr>
          <p:spPr>
            <a:xfrm>
              <a:off x="5291571" y="3783291"/>
              <a:ext cx="274320" cy="274320"/>
            </a:xfrm>
            <a:prstGeom prst="ellipse">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AEAF0D41-6C4D-2552-1332-61F824822873}"/>
              </a:ext>
            </a:extLst>
          </p:cNvPr>
          <p:cNvGrpSpPr/>
          <p:nvPr/>
        </p:nvGrpSpPr>
        <p:grpSpPr>
          <a:xfrm>
            <a:off x="8896985" y="3783291"/>
            <a:ext cx="274320" cy="684015"/>
            <a:chOff x="8886825" y="3739586"/>
            <a:chExt cx="274320" cy="684015"/>
          </a:xfrm>
        </p:grpSpPr>
        <p:cxnSp>
          <p:nvCxnSpPr>
            <p:cNvPr id="35" name="Straight Connector 34">
              <a:extLst>
                <a:ext uri="{FF2B5EF4-FFF2-40B4-BE49-F238E27FC236}">
                  <a16:creationId xmlns:a16="http://schemas.microsoft.com/office/drawing/2014/main" id="{924FAAEC-CD85-EAC3-D117-38531CDCC1F0}"/>
                </a:ext>
              </a:extLst>
            </p:cNvPr>
            <p:cNvCxnSpPr/>
            <p:nvPr/>
          </p:nvCxnSpPr>
          <p:spPr>
            <a:xfrm flipH="1" flipV="1">
              <a:off x="9013825" y="4029467"/>
              <a:ext cx="5080" cy="3941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81843E7-988F-4EEE-4E6F-9E96B9A6C5AF}"/>
                </a:ext>
              </a:extLst>
            </p:cNvPr>
            <p:cNvSpPr/>
            <p:nvPr/>
          </p:nvSpPr>
          <p:spPr>
            <a:xfrm>
              <a:off x="8886825" y="3739586"/>
              <a:ext cx="274320" cy="274320"/>
            </a:xfrm>
            <a:prstGeom prst="ellipse">
              <a:avLst/>
            </a:prstGeom>
            <a:solidFill>
              <a:schemeClr val="bg1"/>
            </a:solid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39207674-23E9-E07A-A2F9-73A156BB6721}"/>
              </a:ext>
            </a:extLst>
          </p:cNvPr>
          <p:cNvSpPr txBox="1"/>
          <p:nvPr/>
        </p:nvSpPr>
        <p:spPr>
          <a:xfrm>
            <a:off x="4959062" y="4333883"/>
            <a:ext cx="2743200" cy="2416118"/>
          </a:xfrm>
          <a:prstGeom prst="rect">
            <a:avLst/>
          </a:prstGeom>
          <a:solidFill>
            <a:schemeClr val="bg1">
              <a:lumMod val="95000"/>
            </a:schemeClr>
          </a:solidFill>
          <a:ln w="3175">
            <a:solidFill>
              <a:schemeClr val="tx1"/>
            </a:solidFill>
          </a:ln>
          <a:effectLst>
            <a:outerShdw blurRad="50800" dist="38100" dir="2700000" algn="tl" rotWithShape="0">
              <a:prstClr val="black">
                <a:alpha val="40000"/>
              </a:prstClr>
            </a:outerShdw>
          </a:effectLst>
        </p:spPr>
        <p:txBody>
          <a:bodyPr wrap="square" anchor="ctr" anchorCtr="0">
            <a:noAutofit/>
          </a:bodyPr>
          <a:lstStyle/>
          <a:p>
            <a:pPr>
              <a:lnSpc>
                <a:spcPct val="120000"/>
              </a:lnSpc>
              <a:spcBef>
                <a:spcPts val="0"/>
              </a:spcBef>
              <a:buClr>
                <a:schemeClr val="accent1"/>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1978 the TDCC was renamed to the Electronic Data Interchange Association (EDIA) and later became the ANSI ASC X12 group which gradually extended and replaced those formats created by the TDCC. European development of TRADACOMS, ODETTE and JEDI started around 1984.</a:t>
            </a:r>
          </a:p>
        </p:txBody>
      </p:sp>
      <p:sp>
        <p:nvSpPr>
          <p:cNvPr id="16" name="TextBox 15">
            <a:extLst>
              <a:ext uri="{FF2B5EF4-FFF2-40B4-BE49-F238E27FC236}">
                <a16:creationId xmlns:a16="http://schemas.microsoft.com/office/drawing/2014/main" id="{620E14D5-F1D1-F348-30B4-813656468A96}"/>
              </a:ext>
            </a:extLst>
          </p:cNvPr>
          <p:cNvSpPr txBox="1"/>
          <p:nvPr/>
        </p:nvSpPr>
        <p:spPr>
          <a:xfrm>
            <a:off x="8794577" y="4333883"/>
            <a:ext cx="2743200" cy="1500614"/>
          </a:xfrm>
          <a:prstGeom prst="rect">
            <a:avLst/>
          </a:prstGeom>
          <a:solidFill>
            <a:schemeClr val="bg1">
              <a:lumMod val="95000"/>
            </a:schemeClr>
          </a:solidFill>
          <a:ln w="3175">
            <a:solidFill>
              <a:schemeClr val="tx1"/>
            </a:solidFill>
          </a:ln>
          <a:effectLst>
            <a:outerShdw blurRad="50800" dist="38100" dir="2700000" algn="tl" rotWithShape="0">
              <a:prstClr val="black">
                <a:alpha val="40000"/>
              </a:prstClr>
            </a:outerShdw>
          </a:effectLst>
        </p:spPr>
        <p:txBody>
          <a:bodyPr wrap="square" anchor="ctr" anchorCtr="0">
            <a:noAutofit/>
          </a:bodyPr>
          <a:lstStyle/>
          <a:p>
            <a:pPr>
              <a:lnSpc>
                <a:spcPct val="120000"/>
              </a:lnSpc>
              <a:spcBef>
                <a:spcPts val="0"/>
              </a:spcBef>
              <a:buClr>
                <a:schemeClr val="accent1"/>
              </a:buClr>
            </a:pPr>
            <a:r>
              <a:rPr lang="en-US" sz="1400" dirty="0">
                <a:latin typeface="Roboto Condensed" panose="02000000000000000000" pitchFamily="2" charset="0"/>
                <a:ea typeface="Roboto Condensed" panose="02000000000000000000" pitchFamily="2" charset="0"/>
                <a:cs typeface="Roboto Condensed" panose="02000000000000000000" pitchFamily="2" charset="0"/>
              </a:rPr>
              <a:t>In 1985, work started on EDIFACT (EDI for Administration, Commerce &amp; Transport), an international standard published by the predecessors of the United Nations.</a:t>
            </a:r>
          </a:p>
        </p:txBody>
      </p:sp>
    </p:spTree>
    <p:custDataLst>
      <p:tags r:id="rId1"/>
    </p:custDataLst>
    <p:extLst>
      <p:ext uri="{BB962C8B-B14F-4D97-AF65-F5344CB8AC3E}">
        <p14:creationId xmlns:p14="http://schemas.microsoft.com/office/powerpoint/2010/main" val="185656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115" fill="hold"/>
                                        <p:tgtEl>
                                          <p:spTgt spid="5"/>
                                        </p:tgtEl>
                                      </p:cBhvr>
                                    </p:cmd>
                                  </p:childTnLst>
                                </p:cTn>
                              </p:par>
                              <p:par>
                                <p:cTn id="7" presetID="22" presetClass="entr" presetSubtype="8" fill="hold" nodeType="withEffect">
                                  <p:stCondLst>
                                    <p:cond delay="950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par>
                                <p:cTn id="10" presetID="21" presetClass="entr" presetSubtype="1" fill="hold" nodeType="withEffect">
                                  <p:stCondLst>
                                    <p:cond delay="1000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par>
                                <p:cTn id="13" presetID="21" presetClass="entr" presetSubtype="1" fill="hold" nodeType="withEffect">
                                  <p:stCondLst>
                                    <p:cond delay="1100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500"/>
                                        <p:tgtEl>
                                          <p:spTgt spid="7"/>
                                        </p:tgtEl>
                                      </p:cBhvr>
                                    </p:animEffect>
                                  </p:childTnLst>
                                </p:cTn>
                              </p:par>
                              <p:par>
                                <p:cTn id="16" presetID="21" presetClass="entr" presetSubtype="1" fill="hold" nodeType="withEffect">
                                  <p:stCondLst>
                                    <p:cond delay="1200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500"/>
                                        <p:tgtEl>
                                          <p:spTgt spid="9"/>
                                        </p:tgtEl>
                                      </p:cBhvr>
                                    </p:animEffect>
                                  </p:childTnLst>
                                </p:cTn>
                              </p:par>
                              <p:par>
                                <p:cTn id="19" presetID="21" presetClass="entr" presetSubtype="1" fill="hold" nodeType="withEffect">
                                  <p:stCondLst>
                                    <p:cond delay="2650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500"/>
                                        <p:tgtEl>
                                          <p:spTgt spid="11"/>
                                        </p:tgtEl>
                                      </p:cBhvr>
                                    </p:animEffect>
                                  </p:childTnLst>
                                </p:cTn>
                              </p:par>
                              <p:par>
                                <p:cTn id="22" presetID="14" presetClass="entr" presetSubtype="10" fill="hold" grpId="0" nodeType="withEffect">
                                  <p:stCondLst>
                                    <p:cond delay="1050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grpId="0" nodeType="withEffect">
                                  <p:stCondLst>
                                    <p:cond delay="1150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par>
                                <p:cTn id="28" presetID="14" presetClass="entr" presetSubtype="10" fill="hold" grpId="0" nodeType="withEffect">
                                  <p:stCondLst>
                                    <p:cond delay="1250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par>
                                <p:cTn id="31" presetID="14" presetClass="entr" presetSubtype="10" fill="hold" grpId="0" nodeType="withEffect">
                                  <p:stCondLst>
                                    <p:cond delay="2700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5"/>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34115" fill="hold"/>
                                        <p:tgtEl>
                                          <p:spTgt spid="5"/>
                                        </p:tgtEl>
                                      </p:cBhvr>
                                    </p:cmd>
                                  </p:childTnLst>
                                </p:cTn>
                              </p:par>
                            </p:childTnLst>
                          </p:cTn>
                        </p:par>
                      </p:childTnLst>
                    </p:cTn>
                  </p:par>
                </p:childTnLst>
              </p:cTn>
              <p:nextCondLst>
                <p:cond evt="onClick" delay="0">
                  <p:tgtEl>
                    <p:spTgt spid="5"/>
                  </p:tgtEl>
                </p:cond>
              </p:nextCondLst>
            </p:seq>
            <p:audio>
              <p:cMediaNode vol="80000">
                <p:cTn id="39" fill="hold" display="0">
                  <p:stCondLst>
                    <p:cond delay="indefinite"/>
                  </p:stCondLst>
                  <p:endCondLst>
                    <p:cond evt="onStopAudio" delay="0">
                      <p:tgtEl>
                        <p:sldTgt/>
                      </p:tgtEl>
                    </p:cond>
                  </p:endCondLst>
                </p:cTn>
                <p:tgtEl>
                  <p:spTgt spid="5"/>
                </p:tgtEl>
              </p:cMediaNode>
            </p:audio>
          </p:childTnLst>
        </p:cTn>
      </p:par>
    </p:tnLst>
    <p:bldLst>
      <p:bldP spid="10" grpId="0" animBg="1"/>
      <p:bldP spid="12" grpId="0" animBg="1"/>
      <p:bldP spid="14"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 Structure</a:t>
            </a:r>
          </a:p>
        </p:txBody>
      </p:sp>
      <p:sp>
        <p:nvSpPr>
          <p:cNvPr id="5" name="Rectangle 4"/>
          <p:cNvSpPr/>
          <p:nvPr/>
        </p:nvSpPr>
        <p:spPr>
          <a:xfrm>
            <a:off x="999264" y="2199858"/>
            <a:ext cx="1697765" cy="1036889"/>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Interchange</a:t>
            </a:r>
          </a:p>
        </p:txBody>
      </p:sp>
      <p:sp>
        <p:nvSpPr>
          <p:cNvPr id="6" name="Rectangle 5"/>
          <p:cNvSpPr/>
          <p:nvPr/>
        </p:nvSpPr>
        <p:spPr>
          <a:xfrm>
            <a:off x="4282036" y="1188189"/>
            <a:ext cx="1697765" cy="1036889"/>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Functional Group</a:t>
            </a:r>
          </a:p>
        </p:txBody>
      </p:sp>
      <p:sp>
        <p:nvSpPr>
          <p:cNvPr id="7" name="Rectangle 6"/>
          <p:cNvSpPr/>
          <p:nvPr/>
        </p:nvSpPr>
        <p:spPr>
          <a:xfrm>
            <a:off x="4282036" y="3210747"/>
            <a:ext cx="1697765" cy="1036889"/>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Functional Group</a:t>
            </a:r>
          </a:p>
        </p:txBody>
      </p:sp>
      <p:sp>
        <p:nvSpPr>
          <p:cNvPr id="8" name="Rectangle 7"/>
          <p:cNvSpPr/>
          <p:nvPr/>
        </p:nvSpPr>
        <p:spPr>
          <a:xfrm>
            <a:off x="7564808" y="1008000"/>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p>
        </p:txBody>
      </p:sp>
      <p:sp>
        <p:nvSpPr>
          <p:cNvPr id="9" name="Rectangle 8"/>
          <p:cNvSpPr/>
          <p:nvPr/>
        </p:nvSpPr>
        <p:spPr>
          <a:xfrm>
            <a:off x="7566548" y="1512385"/>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endParaRPr lang="en-US" sz="2400" dirty="0"/>
          </a:p>
        </p:txBody>
      </p:sp>
      <p:sp>
        <p:nvSpPr>
          <p:cNvPr id="10" name="Rectangle 9"/>
          <p:cNvSpPr/>
          <p:nvPr/>
        </p:nvSpPr>
        <p:spPr>
          <a:xfrm>
            <a:off x="7564808" y="2016247"/>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p>
        </p:txBody>
      </p:sp>
      <p:sp>
        <p:nvSpPr>
          <p:cNvPr id="11" name="Rectangle 10"/>
          <p:cNvSpPr/>
          <p:nvPr/>
        </p:nvSpPr>
        <p:spPr>
          <a:xfrm>
            <a:off x="7564808" y="3030664"/>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p>
        </p:txBody>
      </p:sp>
      <p:sp>
        <p:nvSpPr>
          <p:cNvPr id="12" name="Rectangle 11"/>
          <p:cNvSpPr/>
          <p:nvPr/>
        </p:nvSpPr>
        <p:spPr>
          <a:xfrm>
            <a:off x="7564808" y="3545020"/>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Transaction</a:t>
            </a:r>
            <a:endParaRPr lang="en-US" sz="2000" dirty="0"/>
          </a:p>
        </p:txBody>
      </p:sp>
      <p:sp>
        <p:nvSpPr>
          <p:cNvPr id="13" name="Rectangle 12"/>
          <p:cNvSpPr/>
          <p:nvPr/>
        </p:nvSpPr>
        <p:spPr>
          <a:xfrm>
            <a:off x="7564808" y="4041552"/>
            <a:ext cx="1697765" cy="412167"/>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Transaction</a:t>
            </a:r>
          </a:p>
        </p:txBody>
      </p:sp>
      <p:sp>
        <p:nvSpPr>
          <p:cNvPr id="14" name="Rectangle 13"/>
          <p:cNvSpPr/>
          <p:nvPr/>
        </p:nvSpPr>
        <p:spPr>
          <a:xfrm>
            <a:off x="106357" y="5078272"/>
            <a:ext cx="3657600" cy="1446935"/>
          </a:xfrm>
          <a:prstGeom prst="rect">
            <a:avLst/>
          </a:prstGeom>
        </p:spPr>
        <p:txBody>
          <a:bodyPr wrap="square">
            <a:spAutoFit/>
          </a:bodyPr>
          <a:lstStyle/>
          <a:p>
            <a:r>
              <a:rPr lang="en-US" sz="1467" b="1" dirty="0">
                <a:latin typeface="+mj-lt"/>
              </a:rPr>
              <a:t>Interchange</a:t>
            </a:r>
            <a:r>
              <a:rPr lang="en-US" sz="1467" dirty="0">
                <a:latin typeface="+mj-lt"/>
              </a:rPr>
              <a:t>, containing:</a:t>
            </a:r>
          </a:p>
          <a:p>
            <a:pPr marL="285750" indent="-285750">
              <a:buClr>
                <a:schemeClr val="accent1"/>
              </a:buClr>
              <a:buFont typeface="Wingdings" panose="05000000000000000000" pitchFamily="2" charset="2"/>
              <a:buChar char="§"/>
            </a:pPr>
            <a:r>
              <a:rPr lang="en-US" sz="1467" dirty="0">
                <a:latin typeface="+mj-lt"/>
              </a:rPr>
              <a:t>partner’s unique identification ID data</a:t>
            </a:r>
          </a:p>
          <a:p>
            <a:pPr marL="285750" indent="-285750">
              <a:buClr>
                <a:schemeClr val="accent1"/>
              </a:buClr>
              <a:buFont typeface="Wingdings" panose="05000000000000000000" pitchFamily="2" charset="2"/>
              <a:buChar char="§"/>
            </a:pPr>
            <a:r>
              <a:rPr lang="en-US" sz="1467" dirty="0">
                <a:latin typeface="+mj-lt"/>
              </a:rPr>
              <a:t>reference number to identify the envelope</a:t>
            </a:r>
          </a:p>
          <a:p>
            <a:pPr marL="285750" indent="-285750">
              <a:buClr>
                <a:schemeClr val="accent1"/>
              </a:buClr>
              <a:buFont typeface="Wingdings" panose="05000000000000000000" pitchFamily="2" charset="2"/>
              <a:buChar char="§"/>
            </a:pPr>
            <a:r>
              <a:rPr lang="en-US" sz="1467" dirty="0">
                <a:latin typeface="+mj-lt"/>
              </a:rPr>
              <a:t>date at which the message has been sent</a:t>
            </a:r>
          </a:p>
        </p:txBody>
      </p:sp>
      <p:cxnSp>
        <p:nvCxnSpPr>
          <p:cNvPr id="16" name="Straight Connector 15"/>
          <p:cNvCxnSpPr>
            <a:stCxn id="5" idx="3"/>
            <a:endCxn id="6" idx="1"/>
          </p:cNvCxnSpPr>
          <p:nvPr/>
        </p:nvCxnSpPr>
        <p:spPr>
          <a:xfrm flipV="1">
            <a:off x="2697029" y="1706634"/>
            <a:ext cx="1585007" cy="101166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7" idx="1"/>
          </p:cNvCxnSpPr>
          <p:nvPr/>
        </p:nvCxnSpPr>
        <p:spPr>
          <a:xfrm>
            <a:off x="2697029" y="2718303"/>
            <a:ext cx="1585007" cy="101088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3"/>
            <a:endCxn id="8" idx="1"/>
          </p:cNvCxnSpPr>
          <p:nvPr/>
        </p:nvCxnSpPr>
        <p:spPr>
          <a:xfrm flipV="1">
            <a:off x="5979801" y="1214084"/>
            <a:ext cx="1585007" cy="49255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3"/>
            <a:endCxn id="9" idx="1"/>
          </p:cNvCxnSpPr>
          <p:nvPr/>
        </p:nvCxnSpPr>
        <p:spPr>
          <a:xfrm>
            <a:off x="5979801" y="1706634"/>
            <a:ext cx="1586747" cy="1183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6" idx="3"/>
            <a:endCxn id="10" idx="1"/>
          </p:cNvCxnSpPr>
          <p:nvPr/>
        </p:nvCxnSpPr>
        <p:spPr>
          <a:xfrm>
            <a:off x="5979801" y="1706634"/>
            <a:ext cx="1585007" cy="51569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 idx="3"/>
            <a:endCxn id="11" idx="1"/>
          </p:cNvCxnSpPr>
          <p:nvPr/>
        </p:nvCxnSpPr>
        <p:spPr>
          <a:xfrm flipV="1">
            <a:off x="5979801" y="3236748"/>
            <a:ext cx="1585007" cy="49244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7" idx="3"/>
            <a:endCxn id="12" idx="1"/>
          </p:cNvCxnSpPr>
          <p:nvPr/>
        </p:nvCxnSpPr>
        <p:spPr>
          <a:xfrm>
            <a:off x="5979801" y="3729192"/>
            <a:ext cx="1585007" cy="2191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 idx="3"/>
            <a:endCxn id="13" idx="1"/>
          </p:cNvCxnSpPr>
          <p:nvPr/>
        </p:nvCxnSpPr>
        <p:spPr>
          <a:xfrm>
            <a:off x="5979801" y="3729192"/>
            <a:ext cx="1585007" cy="51844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644109" y="5078272"/>
            <a:ext cx="3657600" cy="2031325"/>
          </a:xfrm>
          <a:prstGeom prst="rect">
            <a:avLst/>
          </a:prstGeom>
        </p:spPr>
        <p:txBody>
          <a:bodyPr wrap="square">
            <a:spAutoFit/>
          </a:bodyPr>
          <a:lstStyle/>
          <a:p>
            <a:r>
              <a:rPr lang="en-US" sz="1400" b="1" dirty="0">
                <a:latin typeface="+mj-lt"/>
              </a:rPr>
              <a:t>Functional Groups </a:t>
            </a:r>
            <a:r>
              <a:rPr lang="en-US" sz="1400" dirty="0">
                <a:latin typeface="+mj-lt"/>
              </a:rPr>
              <a:t>(not mandatory in EDIFACT), containing:</a:t>
            </a:r>
          </a:p>
          <a:p>
            <a:pPr marL="285750" indent="-285750">
              <a:buClr>
                <a:schemeClr val="accent1"/>
              </a:buClr>
              <a:buFont typeface="Wingdings" panose="05000000000000000000" pitchFamily="2" charset="2"/>
              <a:buChar char="§"/>
            </a:pPr>
            <a:r>
              <a:rPr lang="en-US" sz="1400" dirty="0">
                <a:latin typeface="+mj-lt"/>
              </a:rPr>
              <a:t>partners unique identification ID data</a:t>
            </a:r>
          </a:p>
          <a:p>
            <a:pPr marL="285750" indent="-285750">
              <a:buClr>
                <a:schemeClr val="accent1"/>
              </a:buClr>
              <a:buFont typeface="Wingdings" panose="05000000000000000000" pitchFamily="2" charset="2"/>
              <a:buChar char="§"/>
            </a:pPr>
            <a:r>
              <a:rPr lang="en-US" sz="1400" dirty="0">
                <a:latin typeface="+mj-lt"/>
              </a:rPr>
              <a:t>reference number to identify the functional groups</a:t>
            </a:r>
          </a:p>
          <a:p>
            <a:pPr marL="285750" indent="-285750">
              <a:buClr>
                <a:schemeClr val="accent1"/>
              </a:buClr>
              <a:buFont typeface="Wingdings" panose="05000000000000000000" pitchFamily="2" charset="2"/>
              <a:buChar char="§"/>
            </a:pPr>
            <a:r>
              <a:rPr lang="en-US" sz="1400" dirty="0">
                <a:latin typeface="+mj-lt"/>
              </a:rPr>
              <a:t>data information (e.g.: type of message available in the functional groups)</a:t>
            </a:r>
          </a:p>
        </p:txBody>
      </p:sp>
      <p:sp>
        <p:nvSpPr>
          <p:cNvPr id="39" name="Rectangle 38"/>
          <p:cNvSpPr/>
          <p:nvPr/>
        </p:nvSpPr>
        <p:spPr>
          <a:xfrm>
            <a:off x="7170675" y="5072702"/>
            <a:ext cx="3657600" cy="954107"/>
          </a:xfrm>
          <a:prstGeom prst="rect">
            <a:avLst/>
          </a:prstGeom>
        </p:spPr>
        <p:txBody>
          <a:bodyPr wrap="square">
            <a:spAutoFit/>
          </a:bodyPr>
          <a:lstStyle/>
          <a:p>
            <a:r>
              <a:rPr lang="en-US" sz="1400" b="1" dirty="0">
                <a:latin typeface="+mj-lt"/>
              </a:rPr>
              <a:t>Transaction</a:t>
            </a:r>
            <a:r>
              <a:rPr lang="en-US" sz="1400" dirty="0">
                <a:latin typeface="+mj-lt"/>
              </a:rPr>
              <a:t>, containing: </a:t>
            </a:r>
          </a:p>
          <a:p>
            <a:pPr marL="285750" indent="-285750">
              <a:buClr>
                <a:schemeClr val="accent1"/>
              </a:buClr>
              <a:buFont typeface="Wingdings" panose="05000000000000000000" pitchFamily="2" charset="2"/>
              <a:buChar char="§"/>
            </a:pPr>
            <a:r>
              <a:rPr lang="en-US" sz="1400" dirty="0">
                <a:latin typeface="+mj-lt"/>
              </a:rPr>
              <a:t>reference numbers to identify the transaction</a:t>
            </a:r>
          </a:p>
          <a:p>
            <a:pPr marL="285750" indent="-285750">
              <a:buClr>
                <a:schemeClr val="accent1"/>
              </a:buClr>
              <a:buFont typeface="Wingdings" panose="05000000000000000000" pitchFamily="2" charset="2"/>
              <a:buChar char="§"/>
            </a:pPr>
            <a:r>
              <a:rPr lang="en-US" sz="1400" dirty="0">
                <a:latin typeface="+mj-lt"/>
              </a:rPr>
              <a:t>‘real’ business data</a:t>
            </a:r>
          </a:p>
        </p:txBody>
      </p:sp>
      <p:pic>
        <p:nvPicPr>
          <p:cNvPr id="3" name="slide07" descr="VOX_VO">
            <a:hlinkClick r:id="" action="ppaction://media"/>
            <a:extLst>
              <a:ext uri="{FF2B5EF4-FFF2-40B4-BE49-F238E27FC236}">
                <a16:creationId xmlns:a16="http://schemas.microsoft.com/office/drawing/2014/main" id="{5C296939-9E32-1F84-0E50-6B5ADB0E5A5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2232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38" fill="hold"/>
                                        <p:tgtEl>
                                          <p:spTgt spid="3"/>
                                        </p:tgtEl>
                                      </p:cBhvr>
                                    </p:cmd>
                                  </p:childTnLst>
                                </p:cTn>
                              </p:par>
                              <p:par>
                                <p:cTn id="7" presetID="10" presetClass="entr" presetSubtype="0" fill="hold" grpId="0" nodeType="withEffect">
                                  <p:stCondLst>
                                    <p:cond delay="80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22" presetClass="entr" presetSubtype="8" fill="hold" nodeType="withEffect">
                                  <p:stCondLst>
                                    <p:cond delay="5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par>
                                <p:cTn id="16" presetID="22" presetClass="entr" presetSubtype="8" fill="hold" nodeType="withEffect">
                                  <p:stCondLst>
                                    <p:cond delay="5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10" presetClass="entr" presetSubtype="0" fill="hold" grpId="0" nodeType="withEffect">
                                  <p:stCondLst>
                                    <p:cond delay="6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6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130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22" presetClass="entr" presetSubtype="8" fill="hold" nodeType="withEffect">
                                  <p:stCondLst>
                                    <p:cond delay="650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par>
                                <p:cTn id="31" presetID="22" presetClass="entr" presetSubtype="8" fill="hold" nodeType="withEffect">
                                  <p:stCondLst>
                                    <p:cond delay="650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par>
                                <p:cTn id="34" presetID="22" presetClass="entr" presetSubtype="8" fill="hold" nodeType="withEffect">
                                  <p:stCondLst>
                                    <p:cond delay="650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nodeType="withEffect">
                                  <p:stCondLst>
                                    <p:cond delay="650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8" fill="hold" nodeType="withEffect">
                                  <p:stCondLst>
                                    <p:cond delay="650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22" presetClass="entr" presetSubtype="8" fill="hold" nodeType="withEffect">
                                  <p:stCondLst>
                                    <p:cond delay="650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par>
                                <p:cTn id="46" presetID="10" presetClass="entr" presetSubtype="0" fill="hold" grpId="0" nodeType="withEffect">
                                  <p:stCondLst>
                                    <p:cond delay="70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70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700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70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700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700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3700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7" restart="whenNotActive" fill="hold" evtFilter="cancelBubble" nodeType="interactiveSeq">
                <p:stCondLst>
                  <p:cond evt="onClick" delay="0">
                    <p:tgtEl>
                      <p:spTgt spid="3"/>
                    </p:tgtEl>
                  </p:cond>
                </p:stCondLst>
                <p:endSync evt="end" delay="0">
                  <p:rtn val="all"/>
                </p:endSync>
                <p:childTnLst>
                  <p:par>
                    <p:cTn id="68" fill="hold">
                      <p:stCondLst>
                        <p:cond delay="0"/>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44538" fill="hold"/>
                                        <p:tgtEl>
                                          <p:spTgt spid="3"/>
                                        </p:tgtEl>
                                      </p:cBhvr>
                                    </p:cmd>
                                  </p:childTnLst>
                                </p:cTn>
                              </p:par>
                            </p:childTnLst>
                          </p:cTn>
                        </p:par>
                      </p:childTnLst>
                    </p:cTn>
                  </p:par>
                </p:childTnLst>
              </p:cTn>
              <p:nextCondLst>
                <p:cond evt="onClick" delay="0">
                  <p:tgtEl>
                    <p:spTgt spid="3"/>
                  </p:tgtEl>
                </p:cond>
              </p:nextCondLst>
            </p:seq>
            <p:audio>
              <p:cMediaNode vol="80000">
                <p:cTn id="72" fill="hold" display="0">
                  <p:stCondLst>
                    <p:cond delay="indefinite"/>
                  </p:stCondLst>
                  <p:endCondLst>
                    <p:cond evt="onStopAudio" delay="0">
                      <p:tgtEl>
                        <p:sldTgt/>
                      </p:tgtEl>
                    </p:cond>
                  </p:endCondLst>
                </p:cTn>
                <p:tgtEl>
                  <p:spTgt spid="3"/>
                </p:tgtEl>
              </p:cMediaNode>
            </p:audio>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 – Layers Overview</a:t>
            </a:r>
          </a:p>
        </p:txBody>
      </p:sp>
      <p:sp>
        <p:nvSpPr>
          <p:cNvPr id="4" name="Rounded Rectangle 3"/>
          <p:cNvSpPr/>
          <p:nvPr/>
        </p:nvSpPr>
        <p:spPr bwMode="auto">
          <a:xfrm>
            <a:off x="645378" y="1183906"/>
            <a:ext cx="3951145" cy="4512873"/>
          </a:xfrm>
          <a:prstGeom prst="roundRect">
            <a:avLst>
              <a:gd name="adj" fmla="val 5610"/>
            </a:avLst>
          </a:prstGeom>
          <a:solidFill>
            <a:schemeClr val="bg1">
              <a:lumMod val="85000"/>
            </a:scheme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base">
              <a:spcBef>
                <a:spcPct val="0"/>
              </a:spcBef>
              <a:spcAft>
                <a:spcPct val="0"/>
              </a:spcAft>
            </a:pPr>
            <a:r>
              <a:rPr lang="en-US" sz="2133" dirty="0">
                <a:solidFill>
                  <a:srgbClr val="FF0000"/>
                </a:solidFill>
                <a:latin typeface="Arial" charset="0"/>
              </a:rPr>
              <a:t>Application</a:t>
            </a:r>
            <a:r>
              <a:rPr lang="en-US" sz="2133" dirty="0">
                <a:latin typeface="Arial" charset="0"/>
              </a:rPr>
              <a:t> Acknowledgment</a:t>
            </a:r>
          </a:p>
          <a:p>
            <a:pPr algn="ctr" defTabSz="1219170" fontAlgn="base">
              <a:spcBef>
                <a:spcPct val="0"/>
              </a:spcBef>
              <a:spcAft>
                <a:spcPct val="0"/>
              </a:spcAft>
            </a:pPr>
            <a:r>
              <a:rPr lang="en-US" sz="2133" dirty="0">
                <a:latin typeface="Arial" charset="0"/>
              </a:rPr>
              <a:t>(ORDERS -&gt; ORDRSP) </a:t>
            </a:r>
          </a:p>
          <a:p>
            <a:pPr algn="ctr" defTabSz="1219170" fontAlgn="base">
              <a:spcBef>
                <a:spcPct val="0"/>
              </a:spcBef>
              <a:spcAft>
                <a:spcPct val="0"/>
              </a:spcAft>
            </a:pPr>
            <a:r>
              <a:rPr lang="en-US" sz="2133" dirty="0">
                <a:latin typeface="Arial" charset="0"/>
              </a:rPr>
              <a:t>(APERAK)</a:t>
            </a:r>
          </a:p>
          <a:p>
            <a:pPr algn="ctr" defTabSz="1219170" fontAlgn="base">
              <a:spcBef>
                <a:spcPct val="0"/>
              </a:spcBef>
              <a:spcAft>
                <a:spcPct val="0"/>
              </a:spcAft>
            </a:pPr>
            <a:r>
              <a:rPr lang="en-US" sz="2133" dirty="0">
                <a:latin typeface="Arial" charset="0"/>
              </a:rPr>
              <a:t>(850 -&gt; 855)</a:t>
            </a:r>
          </a:p>
          <a:p>
            <a:pPr algn="ctr" defTabSz="1219170" fontAlgn="base">
              <a:spcBef>
                <a:spcPct val="0"/>
              </a:spcBef>
              <a:spcAft>
                <a:spcPct val="0"/>
              </a:spcAft>
            </a:pPr>
            <a:r>
              <a:rPr lang="en-US" sz="2133" dirty="0">
                <a:latin typeface="Arial" charset="0"/>
              </a:rPr>
              <a:t>-----------------------</a:t>
            </a:r>
          </a:p>
          <a:p>
            <a:pPr algn="ctr" defTabSz="1219170" fontAlgn="base">
              <a:spcBef>
                <a:spcPct val="0"/>
              </a:spcBef>
              <a:spcAft>
                <a:spcPct val="0"/>
              </a:spcAft>
            </a:pPr>
            <a:r>
              <a:rPr lang="en-US" sz="2133" dirty="0">
                <a:solidFill>
                  <a:srgbClr val="FF0000"/>
                </a:solidFill>
                <a:latin typeface="Arial" charset="0"/>
              </a:rPr>
              <a:t>Functional (Syntax</a:t>
            </a:r>
            <a:r>
              <a:rPr lang="en-US" sz="2133">
                <a:solidFill>
                  <a:srgbClr val="FF0000"/>
                </a:solidFill>
                <a:latin typeface="Arial" charset="0"/>
              </a:rPr>
              <a:t>) </a:t>
            </a:r>
            <a:r>
              <a:rPr lang="en-US" sz="2133">
                <a:latin typeface="Arial" charset="0"/>
              </a:rPr>
              <a:t>Acknowledgement</a:t>
            </a:r>
            <a:endParaRPr lang="en-US" sz="2133" dirty="0">
              <a:latin typeface="Arial" charset="0"/>
            </a:endParaRPr>
          </a:p>
          <a:p>
            <a:pPr algn="ctr" defTabSz="1219170" fontAlgn="base">
              <a:spcBef>
                <a:spcPct val="0"/>
              </a:spcBef>
              <a:spcAft>
                <a:spcPct val="0"/>
              </a:spcAft>
            </a:pPr>
            <a:r>
              <a:rPr lang="en-US" sz="2133" dirty="0">
                <a:latin typeface="Arial" charset="0"/>
              </a:rPr>
              <a:t>(CONTRL, 997)</a:t>
            </a:r>
          </a:p>
          <a:p>
            <a:pPr algn="ctr" defTabSz="1219170" fontAlgn="base">
              <a:spcBef>
                <a:spcPct val="0"/>
              </a:spcBef>
              <a:spcAft>
                <a:spcPct val="0"/>
              </a:spcAft>
            </a:pPr>
            <a:r>
              <a:rPr lang="en-US" sz="2133" dirty="0">
                <a:latin typeface="Arial" charset="0"/>
              </a:rPr>
              <a:t>-----------------------</a:t>
            </a:r>
            <a:r>
              <a:rPr lang="en-US" sz="2133" dirty="0">
                <a:solidFill>
                  <a:srgbClr val="FF0000"/>
                </a:solidFill>
                <a:latin typeface="Arial" charset="0"/>
              </a:rPr>
              <a:t>Communication </a:t>
            </a:r>
            <a:r>
              <a:rPr lang="en-US" sz="2133" dirty="0">
                <a:latin typeface="Arial" charset="0"/>
              </a:rPr>
              <a:t>Acknowledgment</a:t>
            </a:r>
          </a:p>
          <a:p>
            <a:pPr algn="ctr" defTabSz="1219170" fontAlgn="base">
              <a:spcBef>
                <a:spcPct val="0"/>
              </a:spcBef>
              <a:spcAft>
                <a:spcPct val="0"/>
              </a:spcAft>
            </a:pPr>
            <a:r>
              <a:rPr lang="en-US" sz="2133" dirty="0">
                <a:latin typeface="Arial" charset="0"/>
              </a:rPr>
              <a:t>(protocol specific)</a:t>
            </a:r>
          </a:p>
        </p:txBody>
      </p:sp>
      <p:sp>
        <p:nvSpPr>
          <p:cNvPr id="5" name="TextBox 4"/>
          <p:cNvSpPr txBox="1"/>
          <p:nvPr/>
        </p:nvSpPr>
        <p:spPr>
          <a:xfrm>
            <a:off x="1849115" y="5875035"/>
            <a:ext cx="1237651" cy="439225"/>
          </a:xfrm>
          <a:prstGeom prst="rect">
            <a:avLst/>
          </a:prstGeom>
          <a:noFill/>
          <a:ln w="38100" cmpd="sng">
            <a:noFill/>
          </a:ln>
        </p:spPr>
        <p:txBody>
          <a:bodyPr wrap="square" rtlCol="0">
            <a:spAutoFit/>
          </a:bodyPr>
          <a:lstStyle/>
          <a:p>
            <a:r>
              <a:rPr lang="en-US" sz="2667" b="1" dirty="0"/>
              <a:t>B2Bi</a:t>
            </a:r>
          </a:p>
        </p:txBody>
      </p:sp>
      <p:sp>
        <p:nvSpPr>
          <p:cNvPr id="6" name="TextBox 5"/>
          <p:cNvSpPr txBox="1"/>
          <p:nvPr/>
        </p:nvSpPr>
        <p:spPr>
          <a:xfrm>
            <a:off x="7350647" y="5883054"/>
            <a:ext cx="2960907" cy="439225"/>
          </a:xfrm>
          <a:prstGeom prst="rect">
            <a:avLst/>
          </a:prstGeom>
          <a:noFill/>
          <a:ln w="38100" cmpd="sng">
            <a:noFill/>
          </a:ln>
        </p:spPr>
        <p:txBody>
          <a:bodyPr wrap="square" rtlCol="0">
            <a:spAutoFit/>
          </a:bodyPr>
          <a:lstStyle/>
          <a:p>
            <a:r>
              <a:rPr lang="en-US" sz="2667" b="1" dirty="0"/>
              <a:t>Trading Partners</a:t>
            </a:r>
          </a:p>
        </p:txBody>
      </p:sp>
      <p:sp>
        <p:nvSpPr>
          <p:cNvPr id="7" name="Rounded Rectangle 6"/>
          <p:cNvSpPr/>
          <p:nvPr/>
        </p:nvSpPr>
        <p:spPr bwMode="auto">
          <a:xfrm>
            <a:off x="6596073" y="1216074"/>
            <a:ext cx="3838847" cy="4475681"/>
          </a:xfrm>
          <a:prstGeom prst="roundRect">
            <a:avLst>
              <a:gd name="adj" fmla="val 4493"/>
            </a:avLst>
          </a:prstGeom>
          <a:solidFill>
            <a:schemeClr val="bg1">
              <a:lumMod val="85000"/>
            </a:scheme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algn="ctr" defTabSz="1219170" fontAlgn="base">
              <a:spcBef>
                <a:spcPct val="0"/>
              </a:spcBef>
              <a:spcAft>
                <a:spcPct val="0"/>
              </a:spcAft>
            </a:pPr>
            <a:r>
              <a:rPr lang="en-US" sz="2133" dirty="0">
                <a:solidFill>
                  <a:srgbClr val="FF0000"/>
                </a:solidFill>
                <a:latin typeface="Arial" charset="0"/>
              </a:rPr>
              <a:t>Application </a:t>
            </a:r>
            <a:r>
              <a:rPr lang="en-US" sz="2133" dirty="0">
                <a:latin typeface="Arial" charset="0"/>
              </a:rPr>
              <a:t>Acknowledgment</a:t>
            </a:r>
          </a:p>
          <a:p>
            <a:pPr algn="ctr" defTabSz="1219170" fontAlgn="base">
              <a:spcBef>
                <a:spcPct val="0"/>
              </a:spcBef>
              <a:spcAft>
                <a:spcPct val="0"/>
              </a:spcAft>
            </a:pPr>
            <a:r>
              <a:rPr lang="en-US" sz="2133" dirty="0">
                <a:latin typeface="Arial" charset="0"/>
              </a:rPr>
              <a:t>(ORDERS -&gt; ORDRSP)</a:t>
            </a:r>
          </a:p>
          <a:p>
            <a:pPr algn="ctr" defTabSz="1219170" fontAlgn="base">
              <a:spcBef>
                <a:spcPct val="0"/>
              </a:spcBef>
              <a:spcAft>
                <a:spcPct val="0"/>
              </a:spcAft>
            </a:pPr>
            <a:r>
              <a:rPr lang="en-US" sz="2133" dirty="0">
                <a:latin typeface="Arial" charset="0"/>
              </a:rPr>
              <a:t>(APERAK)</a:t>
            </a:r>
          </a:p>
          <a:p>
            <a:pPr algn="ctr" defTabSz="1219170" fontAlgn="base">
              <a:spcBef>
                <a:spcPct val="0"/>
              </a:spcBef>
              <a:spcAft>
                <a:spcPct val="0"/>
              </a:spcAft>
            </a:pPr>
            <a:r>
              <a:rPr lang="en-US" sz="2133" dirty="0">
                <a:latin typeface="Arial" charset="0"/>
              </a:rPr>
              <a:t>(850 -&gt; 855)</a:t>
            </a:r>
          </a:p>
          <a:p>
            <a:pPr algn="ctr" defTabSz="1219170" fontAlgn="base">
              <a:spcBef>
                <a:spcPct val="0"/>
              </a:spcBef>
              <a:spcAft>
                <a:spcPct val="0"/>
              </a:spcAft>
            </a:pPr>
            <a:r>
              <a:rPr lang="en-US" sz="2133" dirty="0">
                <a:latin typeface="Arial" charset="0"/>
              </a:rPr>
              <a:t>-----------------------</a:t>
            </a:r>
          </a:p>
          <a:p>
            <a:pPr algn="ctr" defTabSz="1219170" fontAlgn="base">
              <a:spcBef>
                <a:spcPct val="0"/>
              </a:spcBef>
              <a:spcAft>
                <a:spcPct val="0"/>
              </a:spcAft>
            </a:pPr>
            <a:r>
              <a:rPr lang="en-US" sz="2133" dirty="0">
                <a:solidFill>
                  <a:srgbClr val="FF0000"/>
                </a:solidFill>
                <a:latin typeface="Arial" charset="0"/>
              </a:rPr>
              <a:t>Functional (Syntax</a:t>
            </a:r>
            <a:r>
              <a:rPr lang="en-US" sz="2133">
                <a:solidFill>
                  <a:srgbClr val="FF0000"/>
                </a:solidFill>
                <a:latin typeface="Arial" charset="0"/>
              </a:rPr>
              <a:t>) </a:t>
            </a:r>
            <a:r>
              <a:rPr lang="en-US" sz="2133">
                <a:latin typeface="Arial" charset="0"/>
              </a:rPr>
              <a:t>Acknowledgement</a:t>
            </a:r>
            <a:endParaRPr lang="en-US" sz="2133" dirty="0">
              <a:latin typeface="Arial" charset="0"/>
            </a:endParaRPr>
          </a:p>
          <a:p>
            <a:pPr algn="ctr" defTabSz="1219170" fontAlgn="base">
              <a:spcBef>
                <a:spcPct val="0"/>
              </a:spcBef>
              <a:spcAft>
                <a:spcPct val="0"/>
              </a:spcAft>
            </a:pPr>
            <a:r>
              <a:rPr lang="en-US" sz="2133" dirty="0">
                <a:latin typeface="Arial" charset="0"/>
              </a:rPr>
              <a:t>(CONTRL, 997)</a:t>
            </a:r>
          </a:p>
          <a:p>
            <a:pPr algn="ctr" defTabSz="1219170" fontAlgn="base">
              <a:spcBef>
                <a:spcPct val="0"/>
              </a:spcBef>
              <a:spcAft>
                <a:spcPct val="0"/>
              </a:spcAft>
            </a:pPr>
            <a:r>
              <a:rPr lang="en-US" sz="2133" dirty="0">
                <a:latin typeface="Arial" charset="0"/>
              </a:rPr>
              <a:t>-----------------------</a:t>
            </a:r>
            <a:r>
              <a:rPr lang="en-US" sz="2133" dirty="0">
                <a:solidFill>
                  <a:srgbClr val="FF0000"/>
                </a:solidFill>
                <a:latin typeface="Arial" charset="0"/>
              </a:rPr>
              <a:t>Communication </a:t>
            </a:r>
            <a:r>
              <a:rPr lang="en-US" sz="2133" dirty="0">
                <a:latin typeface="Arial" charset="0"/>
              </a:rPr>
              <a:t>Acknowledgment</a:t>
            </a:r>
          </a:p>
          <a:p>
            <a:pPr algn="ctr" defTabSz="1219170" fontAlgn="base">
              <a:spcBef>
                <a:spcPct val="0"/>
              </a:spcBef>
              <a:spcAft>
                <a:spcPct val="0"/>
              </a:spcAft>
            </a:pPr>
            <a:r>
              <a:rPr lang="en-US" sz="2133" dirty="0">
                <a:latin typeface="Arial" charset="0"/>
              </a:rPr>
              <a:t>(protocol specific)</a:t>
            </a:r>
          </a:p>
        </p:txBody>
      </p:sp>
      <p:cxnSp>
        <p:nvCxnSpPr>
          <p:cNvPr id="8" name="Elbow Connector 7"/>
          <p:cNvCxnSpPr>
            <a:stCxn id="4" idx="2"/>
            <a:endCxn id="7" idx="2"/>
          </p:cNvCxnSpPr>
          <p:nvPr/>
        </p:nvCxnSpPr>
        <p:spPr bwMode="auto">
          <a:xfrm rot="5400000" flipH="1" flipV="1">
            <a:off x="5565712" y="2746994"/>
            <a:ext cx="5024" cy="5894546"/>
          </a:xfrm>
          <a:prstGeom prst="bentConnector3">
            <a:avLst>
              <a:gd name="adj1" fmla="val -4550159"/>
            </a:avLst>
          </a:prstGeom>
          <a:solidFill>
            <a:schemeClr val="accent1"/>
          </a:solidFill>
          <a:ln w="25400" cap="flat" cmpd="sng" algn="ctr">
            <a:solidFill>
              <a:schemeClr val="tx1"/>
            </a:solidFill>
            <a:prstDash val="solid"/>
            <a:round/>
            <a:headEnd type="arrow"/>
            <a:tailEnd type="arrow"/>
          </a:ln>
          <a:effectLst/>
        </p:spPr>
      </p:cxnSp>
      <p:cxnSp>
        <p:nvCxnSpPr>
          <p:cNvPr id="9" name="Straight Arrow Connector 8"/>
          <p:cNvCxnSpPr>
            <a:cxnSpLocks/>
          </p:cNvCxnSpPr>
          <p:nvPr/>
        </p:nvCxnSpPr>
        <p:spPr bwMode="auto">
          <a:xfrm>
            <a:off x="4645364" y="5235325"/>
            <a:ext cx="1845720" cy="20425"/>
          </a:xfrm>
          <a:prstGeom prst="straightConnector1">
            <a:avLst/>
          </a:prstGeom>
          <a:solidFill>
            <a:schemeClr val="accent1"/>
          </a:solidFill>
          <a:ln w="25400" cap="flat" cmpd="sng" algn="ctr">
            <a:solidFill>
              <a:schemeClr val="tx1"/>
            </a:solidFill>
            <a:prstDash val="sysDash"/>
            <a:round/>
            <a:headEnd type="arrow"/>
            <a:tailEnd type="arrow"/>
          </a:ln>
          <a:effectLst/>
        </p:spPr>
      </p:cxnSp>
      <p:sp>
        <p:nvSpPr>
          <p:cNvPr id="10" name="TextBox 9"/>
          <p:cNvSpPr txBox="1"/>
          <p:nvPr/>
        </p:nvSpPr>
        <p:spPr>
          <a:xfrm>
            <a:off x="3780465" y="6241364"/>
            <a:ext cx="4259284" cy="367412"/>
          </a:xfrm>
          <a:prstGeom prst="rect">
            <a:avLst/>
          </a:prstGeom>
          <a:noFill/>
          <a:ln w="38100" cmpd="sng">
            <a:noFill/>
          </a:ln>
        </p:spPr>
        <p:txBody>
          <a:bodyPr wrap="square" rtlCol="0">
            <a:spAutoFit/>
          </a:bodyPr>
          <a:lstStyle/>
          <a:p>
            <a:r>
              <a:rPr lang="en-US" sz="2133" dirty="0"/>
              <a:t>Communication Channel</a:t>
            </a:r>
          </a:p>
        </p:txBody>
      </p:sp>
      <p:cxnSp>
        <p:nvCxnSpPr>
          <p:cNvPr id="11" name="Straight Arrow Connector 10"/>
          <p:cNvCxnSpPr>
            <a:cxnSpLocks/>
          </p:cNvCxnSpPr>
          <p:nvPr/>
        </p:nvCxnSpPr>
        <p:spPr bwMode="auto">
          <a:xfrm>
            <a:off x="4694494" y="3902571"/>
            <a:ext cx="1747459" cy="0"/>
          </a:xfrm>
          <a:prstGeom prst="straightConnector1">
            <a:avLst/>
          </a:prstGeom>
          <a:solidFill>
            <a:schemeClr val="accent1"/>
          </a:solidFill>
          <a:ln w="25400" cap="flat" cmpd="sng" algn="ctr">
            <a:solidFill>
              <a:schemeClr val="tx1"/>
            </a:solidFill>
            <a:prstDash val="sysDash"/>
            <a:round/>
            <a:headEnd type="arrow"/>
            <a:tailEnd type="arrow"/>
          </a:ln>
          <a:effectLst/>
        </p:spPr>
      </p:cxnSp>
      <p:cxnSp>
        <p:nvCxnSpPr>
          <p:cNvPr id="12" name="Straight Arrow Connector 11"/>
          <p:cNvCxnSpPr>
            <a:cxnSpLocks/>
          </p:cNvCxnSpPr>
          <p:nvPr/>
        </p:nvCxnSpPr>
        <p:spPr bwMode="auto">
          <a:xfrm>
            <a:off x="4694494" y="2276831"/>
            <a:ext cx="1747459" cy="0"/>
          </a:xfrm>
          <a:prstGeom prst="straightConnector1">
            <a:avLst/>
          </a:prstGeom>
          <a:solidFill>
            <a:schemeClr val="accent1"/>
          </a:solidFill>
          <a:ln w="25400" cap="flat" cmpd="sng" algn="ctr">
            <a:solidFill>
              <a:schemeClr val="tx1"/>
            </a:solidFill>
            <a:prstDash val="sysDash"/>
            <a:round/>
            <a:headEnd type="arrow"/>
            <a:tailEnd type="arrow"/>
          </a:ln>
          <a:effectLst/>
        </p:spPr>
      </p:cxnSp>
      <p:sp>
        <p:nvSpPr>
          <p:cNvPr id="14" name="TextBox 13"/>
          <p:cNvSpPr txBox="1"/>
          <p:nvPr/>
        </p:nvSpPr>
        <p:spPr>
          <a:xfrm>
            <a:off x="792480" y="3093665"/>
            <a:ext cx="3718560" cy="1269425"/>
          </a:xfrm>
          <a:prstGeom prst="rect">
            <a:avLst/>
          </a:prstGeom>
          <a:solidFill>
            <a:srgbClr val="D9D9D9"/>
          </a:solidFill>
          <a:ln w="3175">
            <a:noFill/>
            <a:prstDash val="dash"/>
          </a:ln>
        </p:spPr>
        <p:txBody>
          <a:bodyPr wrap="square" rtlCol="0">
            <a:noAutofit/>
          </a:bodyPr>
          <a:lstStyle/>
          <a:p>
            <a:endParaRPr lang="en-US" sz="2400" dirty="0"/>
          </a:p>
        </p:txBody>
      </p:sp>
      <p:sp>
        <p:nvSpPr>
          <p:cNvPr id="15" name="TextBox 14">
            <a:extLst>
              <a:ext uri="{FF2B5EF4-FFF2-40B4-BE49-F238E27FC236}">
                <a16:creationId xmlns:a16="http://schemas.microsoft.com/office/drawing/2014/main" id="{4E64F5FE-F149-998B-88D5-206966654477}"/>
              </a:ext>
            </a:extLst>
          </p:cNvPr>
          <p:cNvSpPr txBox="1"/>
          <p:nvPr/>
        </p:nvSpPr>
        <p:spPr>
          <a:xfrm>
            <a:off x="6656216" y="3171298"/>
            <a:ext cx="3718560" cy="1191792"/>
          </a:xfrm>
          <a:prstGeom prst="rect">
            <a:avLst/>
          </a:prstGeom>
          <a:solidFill>
            <a:srgbClr val="D9D9D9"/>
          </a:solidFill>
          <a:ln w="3175">
            <a:noFill/>
            <a:prstDash val="dash"/>
          </a:ln>
        </p:spPr>
        <p:txBody>
          <a:bodyPr wrap="square" rtlCol="0">
            <a:noAutofit/>
          </a:bodyPr>
          <a:lstStyle/>
          <a:p>
            <a:endParaRPr lang="en-US" sz="2400" dirty="0"/>
          </a:p>
        </p:txBody>
      </p:sp>
      <p:sp>
        <p:nvSpPr>
          <p:cNvPr id="16" name="TextBox 15">
            <a:extLst>
              <a:ext uri="{FF2B5EF4-FFF2-40B4-BE49-F238E27FC236}">
                <a16:creationId xmlns:a16="http://schemas.microsoft.com/office/drawing/2014/main" id="{FC4C28A9-4FEC-1135-48BF-B28F9236C117}"/>
              </a:ext>
            </a:extLst>
          </p:cNvPr>
          <p:cNvSpPr txBox="1"/>
          <p:nvPr/>
        </p:nvSpPr>
        <p:spPr>
          <a:xfrm>
            <a:off x="6706646" y="1293706"/>
            <a:ext cx="3668130" cy="1799960"/>
          </a:xfrm>
          <a:prstGeom prst="roundRect">
            <a:avLst>
              <a:gd name="adj" fmla="val 23789"/>
            </a:avLst>
          </a:prstGeom>
          <a:solidFill>
            <a:srgbClr val="D9D9D9"/>
          </a:solidFill>
          <a:ln w="3175">
            <a:noFill/>
            <a:prstDash val="dash"/>
          </a:ln>
        </p:spPr>
        <p:txBody>
          <a:bodyPr wrap="square" rtlCol="0">
            <a:noAutofit/>
          </a:bodyPr>
          <a:lstStyle/>
          <a:p>
            <a:endParaRPr lang="en-US" sz="2400" dirty="0"/>
          </a:p>
        </p:txBody>
      </p:sp>
      <p:sp>
        <p:nvSpPr>
          <p:cNvPr id="17" name="TextBox 16">
            <a:extLst>
              <a:ext uri="{FF2B5EF4-FFF2-40B4-BE49-F238E27FC236}">
                <a16:creationId xmlns:a16="http://schemas.microsoft.com/office/drawing/2014/main" id="{CFA66E2F-671A-FEC2-4062-C1466E1C4491}"/>
              </a:ext>
            </a:extLst>
          </p:cNvPr>
          <p:cNvSpPr txBox="1"/>
          <p:nvPr/>
        </p:nvSpPr>
        <p:spPr>
          <a:xfrm>
            <a:off x="868873" y="1216074"/>
            <a:ext cx="3504154" cy="1966253"/>
          </a:xfrm>
          <a:prstGeom prst="roundRect">
            <a:avLst>
              <a:gd name="adj" fmla="val 23789"/>
            </a:avLst>
          </a:prstGeom>
          <a:solidFill>
            <a:srgbClr val="D9D9D9"/>
          </a:solidFill>
          <a:ln w="3175">
            <a:noFill/>
            <a:prstDash val="dash"/>
          </a:ln>
        </p:spPr>
        <p:txBody>
          <a:bodyPr wrap="square" rtlCol="0">
            <a:noAutofit/>
          </a:bodyPr>
          <a:lstStyle/>
          <a:p>
            <a:endParaRPr lang="en-US" sz="2400" dirty="0"/>
          </a:p>
        </p:txBody>
      </p:sp>
      <p:pic>
        <p:nvPicPr>
          <p:cNvPr id="3" name="slide08" descr="VOX_VO">
            <a:hlinkClick r:id="" action="ppaction://media"/>
            <a:extLst>
              <a:ext uri="{FF2B5EF4-FFF2-40B4-BE49-F238E27FC236}">
                <a16:creationId xmlns:a16="http://schemas.microsoft.com/office/drawing/2014/main" id="{D471A272-8BBE-9CBD-1ABB-A2587ECBDFD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287056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78" fill="hold"/>
                                        <p:tgtEl>
                                          <p:spTgt spid="3"/>
                                        </p:tgtEl>
                                      </p:cBhvr>
                                    </p:cmd>
                                  </p:childTnLst>
                                </p:cTn>
                              </p:par>
                              <p:par>
                                <p:cTn id="7" presetID="16" presetClass="entr" presetSubtype="37" fill="hold" nodeType="withEffect">
                                  <p:stCondLst>
                                    <p:cond delay="6000"/>
                                  </p:stCondLst>
                                  <p:childTnLst>
                                    <p:set>
                                      <p:cBhvr additive="base" accumulate="none">
                                        <p:cTn id="8" dur="1" fill="hold">
                                          <p:stCondLst>
                                            <p:cond delay="0"/>
                                          </p:stCondLst>
                                        </p:cTn>
                                        <p:tgtEl>
                                          <p:spTgt spid="9"/>
                                        </p:tgtEl>
                                        <p:attrNameLst>
                                          <p:attrName>style.visibility</p:attrName>
                                        </p:attrNameLst>
                                      </p:cBhvr>
                                      <p:to>
                                        <p:strVal val="visible"/>
                                      </p:to>
                                    </p:set>
                                    <p:animEffect transition="in" filter="barn(outVertical)">
                                      <p:cBhvr additive="base" accumulate="none">
                                        <p:cTn id="9" dur="500"/>
                                        <p:tgtEl>
                                          <p:spTgt spid="9"/>
                                        </p:tgtEl>
                                      </p:cBhvr>
                                    </p:animEffect>
                                  </p:childTnLst>
                                </p:cTn>
                              </p:par>
                              <p:par>
                                <p:cTn id="10" presetID="10" presetClass="exit" presetSubtype="0" fill="hold" grpId="0" nodeType="withEffect">
                                  <p:stCondLst>
                                    <p:cond delay="1600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xit" presetSubtype="0" fill="hold" grpId="0" nodeType="withEffect">
                                  <p:stCondLst>
                                    <p:cond delay="1600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16" presetClass="entr" presetSubtype="37" fill="hold" nodeType="withEffect">
                                  <p:stCondLst>
                                    <p:cond delay="16500"/>
                                  </p:stCondLst>
                                  <p:childTnLst>
                                    <p:set>
                                      <p:cBhvr additive="base" accumulate="none">
                                        <p:cTn id="17" dur="1" fill="hold">
                                          <p:stCondLst>
                                            <p:cond delay="0"/>
                                          </p:stCondLst>
                                        </p:cTn>
                                        <p:tgtEl>
                                          <p:spTgt spid="11"/>
                                        </p:tgtEl>
                                        <p:attrNameLst>
                                          <p:attrName>style.visibility</p:attrName>
                                        </p:attrNameLst>
                                      </p:cBhvr>
                                      <p:to>
                                        <p:strVal val="visible"/>
                                      </p:to>
                                    </p:set>
                                    <p:animEffect transition="in" filter="barn(outVertical)">
                                      <p:cBhvr additive="base" accumulate="none">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par>
                                <p:cTn id="27" presetID="16" presetClass="entr" presetSubtype="37" fill="hold" nodeType="withEffect">
                                  <p:stCondLst>
                                    <p:cond delay="28500"/>
                                  </p:stCondLst>
                                  <p:childTnLst>
                                    <p:set>
                                      <p:cBhvr additive="base" accumulate="none">
                                        <p:cTn id="28" dur="1" fill="hold">
                                          <p:stCondLst>
                                            <p:cond delay="0"/>
                                          </p:stCondLst>
                                        </p:cTn>
                                        <p:tgtEl>
                                          <p:spTgt spid="12"/>
                                        </p:tgtEl>
                                        <p:attrNameLst>
                                          <p:attrName>style.visibility</p:attrName>
                                        </p:attrNameLst>
                                      </p:cBhvr>
                                      <p:to>
                                        <p:strVal val="visible"/>
                                      </p:to>
                                    </p:set>
                                    <p:animEffect transition="in" filter="barn(outVertical)">
                                      <p:cBhvr additive="base" accumulate="none">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41978" fill="hold"/>
                                        <p:tgtEl>
                                          <p:spTgt spid="3"/>
                                        </p:tgtEl>
                                      </p:cBhvr>
                                    </p:cmd>
                                  </p:childTnLst>
                                </p:cTn>
                              </p:par>
                            </p:childTnLst>
                          </p:cTn>
                        </p:par>
                      </p:childTnLst>
                    </p:cTn>
                  </p:par>
                </p:childTnLst>
              </p:cTn>
              <p:nextCondLst>
                <p:cond evt="onClick" delay="0">
                  <p:tgtEl>
                    <p:spTgt spid="3"/>
                  </p:tgtEl>
                </p:cond>
              </p:nextCondLst>
            </p:seq>
            <p:audio>
              <p:cMediaNode vol="80000">
                <p:cTn id="35" fill="hold" display="0">
                  <p:stCondLst>
                    <p:cond delay="indefinite"/>
                  </p:stCondLst>
                  <p:endCondLst>
                    <p:cond evt="onStopAudio" delay="0">
                      <p:tgtEl>
                        <p:sldTgt/>
                      </p:tgtEl>
                    </p:cond>
                  </p:endCondLst>
                </p:cTn>
                <p:tgtEl>
                  <p:spTgt spid="3"/>
                </p:tgtEl>
              </p:cMediaNode>
            </p:audio>
          </p:childTnLst>
        </p:cTn>
      </p:par>
    </p:tnLst>
    <p:bldLst>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2B3E1FFE-1346-4C1D-B656-682F21078C56}"/>
              </a:ext>
            </a:extLst>
          </p:cNvPr>
          <p:cNvSpPr>
            <a:spLocks noGrp="1"/>
          </p:cNvSpPr>
          <p:nvPr>
            <p:ph type="ctrTitle"/>
          </p:nvPr>
        </p:nvSpPr>
        <p:spPr>
          <a:xfrm>
            <a:off x="156428" y="1080000"/>
            <a:ext cx="5400000" cy="757130"/>
          </a:xfrm>
        </p:spPr>
        <p:txBody>
          <a:bodyPr/>
          <a:lstStyle/>
          <a:p>
            <a:r>
              <a:rPr lang="en-US" sz="4800" b="1" dirty="0">
                <a:latin typeface="Roboto Regular" charset="0"/>
              </a:rPr>
              <a:t>EDIFACT</a:t>
            </a:r>
          </a:p>
        </p:txBody>
      </p:sp>
      <p:sp>
        <p:nvSpPr>
          <p:cNvPr id="10" name="Subtitle 2">
            <a:extLst>
              <a:ext uri="{FF2B5EF4-FFF2-40B4-BE49-F238E27FC236}">
                <a16:creationId xmlns:a16="http://schemas.microsoft.com/office/drawing/2014/main" id="{89C22E6A-D649-48E2-9948-339AFC245DF2}"/>
              </a:ext>
            </a:extLst>
          </p:cNvPr>
          <p:cNvSpPr>
            <a:spLocks noGrp="1"/>
          </p:cNvSpPr>
          <p:nvPr>
            <p:ph type="subTitle" idx="1"/>
          </p:nvPr>
        </p:nvSpPr>
        <p:spPr>
          <a:xfrm>
            <a:off x="156428" y="3600000"/>
            <a:ext cx="5400000" cy="2160000"/>
          </a:xfrm>
        </p:spPr>
        <p:txBody>
          <a:bodyPr/>
          <a:lstStyle/>
          <a:p>
            <a:r>
              <a:rPr lang="en-US" dirty="0"/>
              <a:t>B2Bi Basics: Message Processing Part 5</a:t>
            </a:r>
          </a:p>
        </p:txBody>
      </p:sp>
      <p:pic>
        <p:nvPicPr>
          <p:cNvPr id="11" name="Picture Placeholder 7" descr="A picture containing text, gallery, room, sign&#10;&#10;Description automatically generated">
            <a:extLst>
              <a:ext uri="{FF2B5EF4-FFF2-40B4-BE49-F238E27FC236}">
                <a16:creationId xmlns:a16="http://schemas.microsoft.com/office/drawing/2014/main" id="{0947AB81-978C-4757-A3B8-A1A142803769}"/>
              </a:ext>
            </a:extLst>
          </p:cNvPr>
          <p:cNvPicPr>
            <a:picLocks noGrp="1" noChangeAspect="1"/>
          </p:cNvPicPr>
          <p:nvPr>
            <p:ph type="pic" sz="quarter" idx="11"/>
          </p:nvPr>
        </p:nvPicPr>
        <p:blipFill rotWithShape="1">
          <a:blip r:embed="rId6">
            <a:extLst>
              <a:ext uri="{28A0092B-C50C-407E-A947-70E740481C1C}">
                <a14:useLocalDpi xmlns:a14="http://schemas.microsoft.com/office/drawing/2010/main" val="0"/>
              </a:ext>
            </a:extLst>
          </a:blip>
          <a:srcRect t="720" b="720"/>
          <a:stretch/>
        </p:blipFill>
        <p:spPr>
          <a:xfrm>
            <a:off x="7314044" y="1099594"/>
            <a:ext cx="2539686" cy="2500405"/>
          </a:xfrm>
        </p:spPr>
      </p:pic>
      <p:sp>
        <p:nvSpPr>
          <p:cNvPr id="12" name="Text Placeholder 5">
            <a:extLst>
              <a:ext uri="{FF2B5EF4-FFF2-40B4-BE49-F238E27FC236}">
                <a16:creationId xmlns:a16="http://schemas.microsoft.com/office/drawing/2014/main" id="{A536C74D-A37E-40DC-8B84-410FDB5F9A2D}"/>
              </a:ext>
            </a:extLst>
          </p:cNvPr>
          <p:cNvSpPr>
            <a:spLocks noGrp="1"/>
          </p:cNvSpPr>
          <p:nvPr>
            <p:ph type="body" sz="quarter" idx="10"/>
          </p:nvPr>
        </p:nvSpPr>
        <p:spPr>
          <a:xfrm>
            <a:off x="6973730" y="4068000"/>
            <a:ext cx="3240000" cy="1080000"/>
          </a:xfrm>
        </p:spPr>
        <p:txBody>
          <a:bodyPr/>
          <a:lstStyle/>
          <a:p>
            <a:r>
              <a:rPr lang="en-US" dirty="0"/>
              <a:t>B2Bi Basics</a:t>
            </a:r>
          </a:p>
        </p:txBody>
      </p:sp>
      <p:pic>
        <p:nvPicPr>
          <p:cNvPr id="2" name="slide09" descr="VOX_VO">
            <a:hlinkClick r:id="" action="ppaction://media"/>
            <a:extLst>
              <a:ext uri="{FF2B5EF4-FFF2-40B4-BE49-F238E27FC236}">
                <a16:creationId xmlns:a16="http://schemas.microsoft.com/office/drawing/2014/main" id="{B29A8109-A669-322E-B9FB-9567A4A5B8B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255500" y="6388100"/>
            <a:ext cx="406400" cy="406400"/>
          </a:xfrm>
          <a:prstGeom prst="rect">
            <a:avLst/>
          </a:prstGeom>
        </p:spPr>
      </p:pic>
    </p:spTree>
    <p:custDataLst>
      <p:tags r:id="rId1"/>
    </p:custDataLst>
    <p:extLst>
      <p:ext uri="{BB962C8B-B14F-4D97-AF65-F5344CB8AC3E}">
        <p14:creationId xmlns:p14="http://schemas.microsoft.com/office/powerpoint/2010/main" val="11728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821" fill="hold"/>
                                        <p:tgtEl>
                                          <p:spTgt spid="2"/>
                                        </p:tgtEl>
                                      </p:cBhvr>
                                    </p:cmd>
                                  </p:childTnLst>
                                </p:cTn>
                              </p:par>
                            </p:childTnLst>
                          </p:cTn>
                        </p:par>
                      </p:childTnLst>
                    </p:cTn>
                  </p:par>
                </p:childTnLst>
              </p:cTn>
              <p:nextCondLst>
                <p:cond evt="onClick" delay="0">
                  <p:tgtEl>
                    <p:spTgt spid="2"/>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jPfSyhxO"/>
  <p:tag name="ARTICULATE_SLIDE_THUMBNAIL_REFRESH" val="1"/>
  <p:tag name="ARTICULATE_DESIGN_ID_PRODUCT TRAINING THEME" val="QhesaEDz"/>
  <p:tag name="ARTICULATE_PROJECT_OPEN" val="0"/>
  <p:tag name="ARTICULATE_SLIDE_COUNT" val="4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OFFISYNC_SLIDE_GUID" val="89553520-92a9-4321-ac14-d578336ec117"/>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OFFISYNC_SLIDE_GUID" val="dd817a0f-32c3-450e-a6de-1d0a1fa533a0"/>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OFFISYNC_SLIDE_GUID" val="8c2eaeba-299b-4a8a-bc4e-88c7ff3d765d"/>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OFFISYNC_SLIDE_GUID" val="60b39948-98cf-4e8f-b69e-cc7da837e079"/>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OFFISYNC_SLIDE_GUID" val="f3bb11d9-9eeb-4e86-9885-87247479aed3"/>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OFFISYNC_SLIDE_GUID" val="2fcd41bd-03a5-4e1e-b0cf-5a8d7cfc5440"/>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OFFISYNC_SLIDE_GUID" val="608ec951-67a1-4533-8375-aa0e73c005f9"/>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OFFISYNC_SLIDE_GUID" val="909b4230-4403-4b9e-ade8-8ec3e7d6347b"/>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OFFISYNC_SLIDE_GUID" val="6008d831-3adb-46be-99cb-8481da1cb990"/>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OFFISYNC_SLIDE_GUID" val="dd817a0f-32c3-450e-a6de-1d0a1fa533a0"/>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OFFISYNC_SLIDE_GUID" val="e1bd371d-9314-4359-b3ad-60644dd325f7"/>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OFFISYNC_SLIDE_GUID" val="17d87f5c-4e21-4b7e-9bcf-f2ff32c15fb9"/>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OFFISYNC_SLIDE_GUID" val="a720b107-eda8-4925-8b02-50ee005d3a31"/>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OFFISYNC_SLIDE_GUID" val="8405b4c8-4345-4ea8-bcdf-dfceef2cbd50"/>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OFFISYNC_SLIDE_GUID" val="19222a13-ca2e-4759-a252-ab14cb689bd3"/>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OFFISYNC_SLIDE_GUID" val="5585309f-aab7-4701-9974-3563f7c6c4ff"/>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OFFISYNC_SLIDE_GUID" val="94973a02-8cc0-4320-9f08-8af97a059fc9"/>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OFFISYNC_SLIDE_GUID" val="463bd21f-db20-402c-9369-89ea8ea8cd82"/>
  <p:tag name="TIMING" val="|7|6.1|8.3|11|8.8"/>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OFFISYNC_SLIDE_GUID" val="2b72789a-a527-4e82-89aa-cc9788956a52"/>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OFFISYNC_SLIDE_GUID" val="7fd1cae3-395b-4c94-a589-dda485b91190"/>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OFFISYNC_SLIDE_GUID" val="24b28544-78a5-43f1-9ad3-3de6c94cd316"/>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OFFISYNC_SLIDE_GUID" val="d5778a6a-cb92-4fb4-bf16-1cc4bd156215"/>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OFFISYNC_SLIDE_GUID" val="e6c1d904-ec41-4c16-afbe-d872cc7beb65"/>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OFFISYNC_SLIDE_GUID" val="e5a0d470-5a04-4ef1-9af0-84edb8f0be0c"/>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OFFISYNC_SLIDE_GUID" val="56c17130-79d6-44db-8265-64c7882beac1"/>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OFFISYNC_SLIDE_GUID" val="69af714e-eb05-4c40-bb25-743ace59a1f7"/>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OFFISYNC_SLIDE_GUID" val="d1d9eba7-347d-46a1-903d-36c42532c944"/>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OFFISYNC_SLIDE_GUID" val="7b1d5de0-d5b1-4cce-a103-e193ecd259e1"/>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OFFISYNC_SLIDE_GUID" val="b639586b-21ca-4ff8-917c-063f633b1f15"/>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OFFISYNC_SLIDE_GUID" val="322538a5-5cd2-4f78-ae73-9f745c8839eb"/>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OFFISYNC_SLIDE_GUID" val="6d812cad-3afb-4eda-a035-715514cf4d6d"/>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OFFISYNC_SLIDE_GUID" val="578e2800-ed33-42bb-aff2-8f2aaea050b9"/>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OFFISYNC_SLIDE_GUID" val="7f6e386e-4355-474a-8961-5e11221080ba"/>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OFFISYNC_SLIDE_GUID" val="6cc13179-4e22-4ab8-9b02-e941bc8228d7"/>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OFFISYNC_SLIDE_GUID" val="6a26489f-d190-4531-b36f-94dfc40d9e53"/>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OFFISYNC_SLIDE_GUID" val="b6bd2e01-7c35-42eb-a44a-2f5df614d32f"/>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OFFISYNC_SLIDE_GUID" val="9f8e228a-fbba-426b-8f8b-fc43661cf2da"/>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OFFISYNC_SLIDE_GUID" val="a83cdf36-b1da-482a-a3d1-a001ca806f3f"/>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OFFISYNC_SLIDE_GUID" val="b25687ba-e809-46a5-b0f8-1691231e3632"/>
  <p:tag name="ARTICULATE_SLIDE_THUMBNAIL_REFRESH" val="1"/>
</p:tagLst>
</file>

<file path=ppt/theme/theme1.xml><?xml version="1.0" encoding="utf-8"?>
<a:theme xmlns:a="http://schemas.openxmlformats.org/drawingml/2006/main" name="Product Training Theme">
  <a:themeElements>
    <a:clrScheme name="Axway">
      <a:dk1>
        <a:srgbClr val="000000"/>
      </a:dk1>
      <a:lt1>
        <a:srgbClr val="FFFFFF"/>
      </a:lt1>
      <a:dk2>
        <a:srgbClr val="001E26"/>
      </a:dk2>
      <a:lt2>
        <a:srgbClr val="4A4F54"/>
      </a:lt2>
      <a:accent1>
        <a:srgbClr val="006580"/>
      </a:accent1>
      <a:accent2>
        <a:srgbClr val="7F8184"/>
      </a:accent2>
      <a:accent3>
        <a:srgbClr val="0097CE"/>
      </a:accent3>
      <a:accent4>
        <a:srgbClr val="B9EDEB"/>
      </a:accent4>
      <a:accent5>
        <a:srgbClr val="E7D2CC"/>
      </a:accent5>
      <a:accent6>
        <a:srgbClr val="D22630"/>
      </a:accent6>
      <a:hlink>
        <a:srgbClr val="7E71FF"/>
      </a:hlink>
      <a:folHlink>
        <a:srgbClr val="7E71FF"/>
      </a:folHlink>
    </a:clrScheme>
    <a:fontScheme name="AU2.0">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IFY Template AU2.0.potx" id="{C15110A7-D735-4022-B4B0-C1654184241F}" vid="{D8509278-8112-494C-AA2F-1290D24DA8A2}"/>
    </a:ext>
  </a:extLst>
</a:theme>
</file>

<file path=ppt/theme/theme2.xml><?xml version="1.0" encoding="utf-8"?>
<a:theme xmlns:a="http://schemas.openxmlformats.org/drawingml/2006/main" name="ILT SPECIFIC">
  <a:themeElements>
    <a:clrScheme name="Axway">
      <a:dk1>
        <a:srgbClr val="000000"/>
      </a:dk1>
      <a:lt1>
        <a:srgbClr val="FFFFFF"/>
      </a:lt1>
      <a:dk2>
        <a:srgbClr val="001E26"/>
      </a:dk2>
      <a:lt2>
        <a:srgbClr val="4A4F54"/>
      </a:lt2>
      <a:accent1>
        <a:srgbClr val="006580"/>
      </a:accent1>
      <a:accent2>
        <a:srgbClr val="7F8184"/>
      </a:accent2>
      <a:accent3>
        <a:srgbClr val="0097CE"/>
      </a:accent3>
      <a:accent4>
        <a:srgbClr val="B9EDEB"/>
      </a:accent4>
      <a:accent5>
        <a:srgbClr val="E7D2CC"/>
      </a:accent5>
      <a:accent6>
        <a:srgbClr val="D22630"/>
      </a:accent6>
      <a:hlink>
        <a:srgbClr val="7E71FF"/>
      </a:hlink>
      <a:folHlink>
        <a:srgbClr val="7E71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deo Specific">
  <a:themeElements>
    <a:clrScheme name="Axway">
      <a:dk1>
        <a:srgbClr val="000000"/>
      </a:dk1>
      <a:lt1>
        <a:srgbClr val="FFFFFF"/>
      </a:lt1>
      <a:dk2>
        <a:srgbClr val="001E26"/>
      </a:dk2>
      <a:lt2>
        <a:srgbClr val="4A4F54"/>
      </a:lt2>
      <a:accent1>
        <a:srgbClr val="006580"/>
      </a:accent1>
      <a:accent2>
        <a:srgbClr val="7F8184"/>
      </a:accent2>
      <a:accent3>
        <a:srgbClr val="0097CE"/>
      </a:accent3>
      <a:accent4>
        <a:srgbClr val="B9EDEB"/>
      </a:accent4>
      <a:accent5>
        <a:srgbClr val="E7D2CC"/>
      </a:accent5>
      <a:accent6>
        <a:srgbClr val="D22630"/>
      </a:accent6>
      <a:hlink>
        <a:srgbClr val="7E71FF"/>
      </a:hlink>
      <a:folHlink>
        <a:srgbClr val="7E71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31E95EA1F586458AF07F3DE8617C42" ma:contentTypeVersion="28" ma:contentTypeDescription="Create a new document." ma:contentTypeScope="" ma:versionID="c70f31d8df682a60bc7436203c6f55ff">
  <xsd:schema xmlns:xsd="http://www.w3.org/2001/XMLSchema" xmlns:xs="http://www.w3.org/2001/XMLSchema" xmlns:p="http://schemas.microsoft.com/office/2006/metadata/properties" xmlns:ns2="36e2c0aa-e511-445f-8039-2569a9f10996" xmlns:ns3="fa118952-da23-46fc-a354-c6ad1374654c" targetNamespace="http://schemas.microsoft.com/office/2006/metadata/properties" ma:root="true" ma:fieldsID="b5b80178e11ca7039d2399b3dcd2409f" ns2:_="" ns3:_="">
    <xsd:import namespace="36e2c0aa-e511-445f-8039-2569a9f10996"/>
    <xsd:import namespace="fa118952-da23-46fc-a354-c6ad1374654c"/>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element ref="ns2:_ApprovalAssignedTo" minOccurs="0"/>
                <xsd:element ref="ns2:_ApprovalRespondedBy" minOccurs="0"/>
                <xsd:element ref="ns2:_ApprovalSentBy" minOccurs="0"/>
                <xsd:element ref="ns2:_ApprovalStatus" minOccurs="0"/>
                <xsd:element ref="ns2:SenttoA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c0aa-e511-445f-8039-2569a9f109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446fa58-7adc-4f96-943c-3685cd4d852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_ApprovalAssignedTo" ma:index="27" nillable="true" ma:displayName="Approvers" ma:list="UserInfo" ma:internalName="_ApprovalAssignedTo"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RespondedBy" ma:index="28" nillable="true" ma:displayName="Responses" ma:list="UserInfo" ma:internalName="_ApprovalRespondedBy"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entBy" ma:index="29" nillable="true" ma:displayName="Approval Creator" ma:list="UserInfo" ma:internalName="_ApprovalSentBy"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tatus" ma:index="30" nillable="true" ma:displayName="Approval status" ma:internalName="_ApprovalStatus" ma:readOnly="true">
      <xsd:simpleType>
        <xsd:restriction base="dms:Unknown"/>
      </xsd:simpleType>
    </xsd:element>
    <xsd:element name="SenttoAP" ma:index="31" nillable="true" ma:displayName="Sent to AP" ma:description="Check this box if the invoice was emailed to the appropriate AP contact." ma:format="Dropdown" ma:internalName="SenttoAP">
      <xsd:simpleType>
        <xsd:restriction base="dms:Choice">
          <xsd:enumeration value="Sent"/>
          <xsd:enumeration value="Not Sent"/>
          <xsd:enumeration value="Choice 3"/>
        </xsd:restriction>
      </xsd:simpleType>
    </xsd:element>
  </xsd:schema>
  <xsd:schema xmlns:xsd="http://www.w3.org/2001/XMLSchema" xmlns:xs="http://www.w3.org/2001/XMLSchema" xmlns:dms="http://schemas.microsoft.com/office/2006/documentManagement/types" xmlns:pc="http://schemas.microsoft.com/office/infopath/2007/PartnerControls" targetNamespace="fa118952-da23-46fc-a354-c6ad1374654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e57cc56-6c9f-4f5f-88a5-42ee222f1f4c}" ma:internalName="TaxCatchAll" ma:showField="CatchAllData" ma:web="fa118952-da23-46fc-a354-c6ad137465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7F825A-5C4F-4E67-9288-7481AD484D05}">
  <ds:schemaRefs>
    <ds:schemaRef ds:uri="http://schemas.microsoft.com/sharepoint/v3/contenttype/forms"/>
  </ds:schemaRefs>
</ds:datastoreItem>
</file>

<file path=customXml/itemProps2.xml><?xml version="1.0" encoding="utf-8"?>
<ds:datastoreItem xmlns:ds="http://schemas.openxmlformats.org/officeDocument/2006/customXml" ds:itemID="{18A20357-6531-4DC1-97AA-9402533E1B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2c0aa-e511-445f-8039-2569a9f10996"/>
    <ds:schemaRef ds:uri="fa118952-da23-46fc-a354-c6ad137465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4569</Words>
  <Application>Microsoft Office PowerPoint</Application>
  <PresentationFormat>Widescreen</PresentationFormat>
  <Paragraphs>488</Paragraphs>
  <Slides>42</Slides>
  <Notes>42</Notes>
  <HiddenSlides>0</HiddenSlides>
  <MMClips>40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42</vt:i4>
      </vt:variant>
    </vt:vector>
  </HeadingPairs>
  <TitlesOfParts>
    <vt:vector size="53" baseType="lpstr">
      <vt:lpstr>Arial</vt:lpstr>
      <vt:lpstr>Calibri</vt:lpstr>
      <vt:lpstr>Roboto</vt:lpstr>
      <vt:lpstr>Roboto Condensed</vt:lpstr>
      <vt:lpstr>Roboto Medium</vt:lpstr>
      <vt:lpstr>Roboto Regular</vt:lpstr>
      <vt:lpstr>Verdana</vt:lpstr>
      <vt:lpstr>Wingdings</vt:lpstr>
      <vt:lpstr>Product Training Theme</vt:lpstr>
      <vt:lpstr>ILT SPECIFIC</vt:lpstr>
      <vt:lpstr>Video Specific</vt:lpstr>
      <vt:lpstr>B2Bi Basics eLearning</vt:lpstr>
      <vt:lpstr>Learning Objectives &amp; Introduction  </vt:lpstr>
      <vt:lpstr>Message Processing Part 5 – Overview </vt:lpstr>
      <vt:lpstr>Module Objectives</vt:lpstr>
      <vt:lpstr>Introduction to EDI Concepts &amp; Structure  </vt:lpstr>
      <vt:lpstr>EDI Concepts</vt:lpstr>
      <vt:lpstr>EDI Structure</vt:lpstr>
      <vt:lpstr>Acknowledgement – Layers Overview</vt:lpstr>
      <vt:lpstr>EDIFACT</vt:lpstr>
      <vt:lpstr>Acknowledgement for Outbound EDIFACT Messages</vt:lpstr>
      <vt:lpstr>Request Acknowledgement EDIFACT</vt:lpstr>
      <vt:lpstr>Acknowledgement Processing for Inbound EDIFACT Messages</vt:lpstr>
      <vt:lpstr>Acknowledgement Processing for Inbound EDIFACT Messages</vt:lpstr>
      <vt:lpstr>Acknowledgement Processing for Inbound EDIFACT Messages</vt:lpstr>
      <vt:lpstr>Acknowledgement Processing for Inbound EDIFACT Messages</vt:lpstr>
      <vt:lpstr>Acknowledgement Processing for Inbound EDIFACT Messages</vt:lpstr>
      <vt:lpstr>Monitor Acknowledgements</vt:lpstr>
      <vt:lpstr>Monitor Acknowledgements</vt:lpstr>
      <vt:lpstr>Monitor Acknowledgements</vt:lpstr>
      <vt:lpstr>Monitor Acknowledgements</vt:lpstr>
      <vt:lpstr>Monitor Acknowledgements</vt:lpstr>
      <vt:lpstr>Rejection Rules</vt:lpstr>
      <vt:lpstr>X12</vt:lpstr>
      <vt:lpstr>Acknowledgements for Outbound X12 Messages</vt:lpstr>
      <vt:lpstr>Request Acknowledgement X12</vt:lpstr>
      <vt:lpstr>Acknowledgement Processing for Inbound X12 Messages</vt:lpstr>
      <vt:lpstr>Acknowledgement Generation for X12</vt:lpstr>
      <vt:lpstr>Acknowledgement Generation for X12</vt:lpstr>
      <vt:lpstr>Acknowledgement Processing for Inbound X12 Messages</vt:lpstr>
      <vt:lpstr>Acknowledgement Processing for Inbound X12 Messages</vt:lpstr>
      <vt:lpstr>Monitor Acknowledgements</vt:lpstr>
      <vt:lpstr>Monitor Acknowledgements</vt:lpstr>
      <vt:lpstr>Monitor Acknowledgements</vt:lpstr>
      <vt:lpstr>Monitor Acknowledgements</vt:lpstr>
      <vt:lpstr>Monitor Acknowledgements</vt:lpstr>
      <vt:lpstr>Rejection Rules</vt:lpstr>
      <vt:lpstr>EDI Splitting</vt:lpstr>
      <vt:lpstr>EDI Structure</vt:lpstr>
      <vt:lpstr>EDI Splitting</vt:lpstr>
      <vt:lpstr>Bypass EDI Processing</vt:lpstr>
      <vt:lpstr>Bypass EDI Processing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Mauro Locarnini</dc:creator>
  <cp:lastModifiedBy>Don BURNSIDE</cp:lastModifiedBy>
  <cp:revision>195</cp:revision>
  <dcterms:created xsi:type="dcterms:W3CDTF">2020-08-10T08:17:10Z</dcterms:created>
  <dcterms:modified xsi:type="dcterms:W3CDTF">2025-12-01T15:52:46Z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B63432A7-4E16-4A67-AFA4-A578BE2B4FBB</vt:lpwstr>
  </property>
  <property fmtid="{D5CDD505-2E9C-101B-9397-08002B2CF9AE}" pid="3" name="ArticulatePath">
    <vt:lpwstr>AMPLIFY Template AU2.0</vt:lpwstr>
  </property>
  <property fmtid="{D5CDD505-2E9C-101B-9397-08002B2CF9AE}" pid="4" name="ContentTypeId">
    <vt:lpwstr>0x0101004A31E95EA1F586458AF07F3DE8617C42</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y fmtid="{D5CDD505-2E9C-101B-9397-08002B2CF9AE}" pid="8" name="MediaServiceImageTags">
    <vt:lpwstr/>
  </property>
  <property fmtid="{D5CDD505-2E9C-101B-9397-08002B2CF9AE}" pid="9" name="MSIP_Label_d68af6de-cd8b-46d2-a1d5-482b920c67c1_Enabled">
    <vt:lpwstr>true</vt:lpwstr>
  </property>
  <property fmtid="{D5CDD505-2E9C-101B-9397-08002B2CF9AE}" pid="10" name="MSIP_Label_d68af6de-cd8b-46d2-a1d5-482b920c67c1_SetDate">
    <vt:lpwstr>2025-09-09T12:13:18Z</vt:lpwstr>
  </property>
  <property fmtid="{D5CDD505-2E9C-101B-9397-08002B2CF9AE}" pid="11" name="MSIP_Label_d68af6de-cd8b-46d2-a1d5-482b920c67c1_Method">
    <vt:lpwstr>Standard</vt:lpwstr>
  </property>
  <property fmtid="{D5CDD505-2E9C-101B-9397-08002B2CF9AE}" pid="12" name="MSIP_Label_d68af6de-cd8b-46d2-a1d5-482b920c67c1_Name">
    <vt:lpwstr>d68af6de-cd8b-46d2-a1d5-482b920c67c1</vt:lpwstr>
  </property>
  <property fmtid="{D5CDD505-2E9C-101B-9397-08002B2CF9AE}" pid="13" name="MSIP_Label_d68af6de-cd8b-46d2-a1d5-482b920c67c1_SiteId">
    <vt:lpwstr>300f59df-78e6-436f-9b27-b64973e34f7d</vt:lpwstr>
  </property>
  <property fmtid="{D5CDD505-2E9C-101B-9397-08002B2CF9AE}" pid="14" name="MSIP_Label_d68af6de-cd8b-46d2-a1d5-482b920c67c1_ActionId">
    <vt:lpwstr>ef3f9b22-80ce-4f84-b57f-1516596a2602</vt:lpwstr>
  </property>
  <property fmtid="{D5CDD505-2E9C-101B-9397-08002B2CF9AE}" pid="15" name="MSIP_Label_d68af6de-cd8b-46d2-a1d5-482b920c67c1_ContentBits">
    <vt:lpwstr>0</vt:lpwstr>
  </property>
  <property fmtid="{D5CDD505-2E9C-101B-9397-08002B2CF9AE}" pid="16" name="MSIP_Label_d68af6de-cd8b-46d2-a1d5-482b920c67c1_Tag">
    <vt:lpwstr>10, 3, 0, 1</vt:lpwstr>
  </property>
</Properties>
</file>